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7" r:id="rId5"/>
    <p:sldId id="272" r:id="rId6"/>
    <p:sldId id="269" r:id="rId7"/>
    <p:sldId id="270" r:id="rId8"/>
    <p:sldId id="273" r:id="rId9"/>
    <p:sldId id="268" r:id="rId10"/>
    <p:sldId id="274" r:id="rId11"/>
    <p:sldId id="275" r:id="rId12"/>
    <p:sldId id="276" r:id="rId13"/>
    <p:sldId id="277" r:id="rId14"/>
    <p:sldId id="278" r:id="rId15"/>
    <p:sldId id="259" r:id="rId16"/>
    <p:sldId id="260" r:id="rId17"/>
    <p:sldId id="261" r:id="rId18"/>
    <p:sldId id="262" r:id="rId19"/>
    <p:sldId id="263"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88EAFCD-3949-47BF-B68D-3DBEFFA3F57F}" v="9" dt="2024-04-10T08:07:08.69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8" d="100"/>
          <a:sy n="78" d="100"/>
        </p:scale>
        <p:origin x="84" y="4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microsoft.com/office/2015/10/relationships/revisionInfo" Target="revisionInfo.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ragana Ignjatovic Ristic" userId="87700855897c5d02" providerId="LiveId" clId="{988EAFCD-3949-47BF-B68D-3DBEFFA3F57F}"/>
    <pc:docChg chg="undo custSel addSld delSld modSld">
      <pc:chgData name="Dragana Ignjatovic Ristic" userId="87700855897c5d02" providerId="LiveId" clId="{988EAFCD-3949-47BF-B68D-3DBEFFA3F57F}" dt="2024-04-10T08:08:08.902" v="1542" actId="6549"/>
      <pc:docMkLst>
        <pc:docMk/>
      </pc:docMkLst>
      <pc:sldChg chg="modSp new mod">
        <pc:chgData name="Dragana Ignjatovic Ristic" userId="87700855897c5d02" providerId="LiveId" clId="{988EAFCD-3949-47BF-B68D-3DBEFFA3F57F}" dt="2024-04-10T07:26:09.290" v="156" actId="255"/>
        <pc:sldMkLst>
          <pc:docMk/>
          <pc:sldMk cId="4170544950" sldId="256"/>
        </pc:sldMkLst>
        <pc:spChg chg="mod">
          <ac:chgData name="Dragana Ignjatovic Ristic" userId="87700855897c5d02" providerId="LiveId" clId="{988EAFCD-3949-47BF-B68D-3DBEFFA3F57F}" dt="2024-04-10T07:25:58.254" v="154" actId="2711"/>
          <ac:spMkLst>
            <pc:docMk/>
            <pc:sldMk cId="4170544950" sldId="256"/>
            <ac:spMk id="2" creationId="{B7150F04-E6EE-BE64-D044-67A174D24474}"/>
          </ac:spMkLst>
        </pc:spChg>
        <pc:spChg chg="mod">
          <ac:chgData name="Dragana Ignjatovic Ristic" userId="87700855897c5d02" providerId="LiveId" clId="{988EAFCD-3949-47BF-B68D-3DBEFFA3F57F}" dt="2024-04-10T07:26:09.290" v="156" actId="255"/>
          <ac:spMkLst>
            <pc:docMk/>
            <pc:sldMk cId="4170544950" sldId="256"/>
            <ac:spMk id="3" creationId="{3B524E0D-EFD6-6587-4337-FC200F34851F}"/>
          </ac:spMkLst>
        </pc:spChg>
      </pc:sldChg>
      <pc:sldChg chg="modSp new mod">
        <pc:chgData name="Dragana Ignjatovic Ristic" userId="87700855897c5d02" providerId="LiveId" clId="{988EAFCD-3949-47BF-B68D-3DBEFFA3F57F}" dt="2024-04-10T07:26:18.453" v="157" actId="2711"/>
        <pc:sldMkLst>
          <pc:docMk/>
          <pc:sldMk cId="1513534182" sldId="257"/>
        </pc:sldMkLst>
        <pc:spChg chg="mod">
          <ac:chgData name="Dragana Ignjatovic Ristic" userId="87700855897c5d02" providerId="LiveId" clId="{988EAFCD-3949-47BF-B68D-3DBEFFA3F57F}" dt="2024-04-10T07:26:18.453" v="157" actId="2711"/>
          <ac:spMkLst>
            <pc:docMk/>
            <pc:sldMk cId="1513534182" sldId="257"/>
            <ac:spMk id="2" creationId="{68551B76-2043-347B-A6C2-D0AD51C36C0C}"/>
          </ac:spMkLst>
        </pc:spChg>
      </pc:sldChg>
      <pc:sldChg chg="modSp new mod">
        <pc:chgData name="Dragana Ignjatovic Ristic" userId="87700855897c5d02" providerId="LiveId" clId="{988EAFCD-3949-47BF-B68D-3DBEFFA3F57F}" dt="2024-04-10T07:38:29.031" v="354" actId="20577"/>
        <pc:sldMkLst>
          <pc:docMk/>
          <pc:sldMk cId="1358910901" sldId="258"/>
        </pc:sldMkLst>
        <pc:spChg chg="mod">
          <ac:chgData name="Dragana Ignjatovic Ristic" userId="87700855897c5d02" providerId="LiveId" clId="{988EAFCD-3949-47BF-B68D-3DBEFFA3F57F}" dt="2024-04-10T07:26:29.891" v="159" actId="20577"/>
          <ac:spMkLst>
            <pc:docMk/>
            <pc:sldMk cId="1358910901" sldId="258"/>
            <ac:spMk id="2" creationId="{E5FA5D91-CEFD-D9A6-6A38-03070A532440}"/>
          </ac:spMkLst>
        </pc:spChg>
        <pc:spChg chg="mod">
          <ac:chgData name="Dragana Ignjatovic Ristic" userId="87700855897c5d02" providerId="LiveId" clId="{988EAFCD-3949-47BF-B68D-3DBEFFA3F57F}" dt="2024-04-10T07:38:29.031" v="354" actId="20577"/>
          <ac:spMkLst>
            <pc:docMk/>
            <pc:sldMk cId="1358910901" sldId="258"/>
            <ac:spMk id="3" creationId="{0172763D-0C7E-70D5-C02F-FDDD896ED3EE}"/>
          </ac:spMkLst>
        </pc:spChg>
      </pc:sldChg>
      <pc:sldChg chg="modSp new mod">
        <pc:chgData name="Dragana Ignjatovic Ristic" userId="87700855897c5d02" providerId="LiveId" clId="{988EAFCD-3949-47BF-B68D-3DBEFFA3F57F}" dt="2024-04-10T08:07:08.697" v="1528"/>
        <pc:sldMkLst>
          <pc:docMk/>
          <pc:sldMk cId="462039763" sldId="259"/>
        </pc:sldMkLst>
        <pc:spChg chg="mod">
          <ac:chgData name="Dragana Ignjatovic Ristic" userId="87700855897c5d02" providerId="LiveId" clId="{988EAFCD-3949-47BF-B68D-3DBEFFA3F57F}" dt="2024-04-10T08:06:26.828" v="1516" actId="20577"/>
          <ac:spMkLst>
            <pc:docMk/>
            <pc:sldMk cId="462039763" sldId="259"/>
            <ac:spMk id="2" creationId="{B7A1B613-F4A4-4298-6A4D-47F8C75E19CC}"/>
          </ac:spMkLst>
        </pc:spChg>
        <pc:spChg chg="mod">
          <ac:chgData name="Dragana Ignjatovic Ristic" userId="87700855897c5d02" providerId="LiveId" clId="{988EAFCD-3949-47BF-B68D-3DBEFFA3F57F}" dt="2024-04-10T08:07:08.697" v="1528"/>
          <ac:spMkLst>
            <pc:docMk/>
            <pc:sldMk cId="462039763" sldId="259"/>
            <ac:spMk id="3" creationId="{EE8EB37F-4430-6B2C-8943-3F67E81F3FC8}"/>
          </ac:spMkLst>
        </pc:spChg>
      </pc:sldChg>
      <pc:sldChg chg="modSp new mod">
        <pc:chgData name="Dragana Ignjatovic Ristic" userId="87700855897c5d02" providerId="LiveId" clId="{988EAFCD-3949-47BF-B68D-3DBEFFA3F57F}" dt="2024-04-10T08:07:29.823" v="1534" actId="2711"/>
        <pc:sldMkLst>
          <pc:docMk/>
          <pc:sldMk cId="3557989468" sldId="260"/>
        </pc:sldMkLst>
        <pc:spChg chg="mod">
          <ac:chgData name="Dragana Ignjatovic Ristic" userId="87700855897c5d02" providerId="LiveId" clId="{988EAFCD-3949-47BF-B68D-3DBEFFA3F57F}" dt="2024-04-10T08:07:20.833" v="1532" actId="20577"/>
          <ac:spMkLst>
            <pc:docMk/>
            <pc:sldMk cId="3557989468" sldId="260"/>
            <ac:spMk id="2" creationId="{3CEAA597-78EE-1B5C-6E53-23AC0492E255}"/>
          </ac:spMkLst>
        </pc:spChg>
        <pc:spChg chg="mod">
          <ac:chgData name="Dragana Ignjatovic Ristic" userId="87700855897c5d02" providerId="LiveId" clId="{988EAFCD-3949-47BF-B68D-3DBEFFA3F57F}" dt="2024-04-10T08:07:29.823" v="1534" actId="2711"/>
          <ac:spMkLst>
            <pc:docMk/>
            <pc:sldMk cId="3557989468" sldId="260"/>
            <ac:spMk id="3" creationId="{1ACBAF2A-CA08-3DDF-DDA1-E2E572F7944E}"/>
          </ac:spMkLst>
        </pc:spChg>
      </pc:sldChg>
      <pc:sldChg chg="modSp new mod">
        <pc:chgData name="Dragana Ignjatovic Ristic" userId="87700855897c5d02" providerId="LiveId" clId="{988EAFCD-3949-47BF-B68D-3DBEFFA3F57F}" dt="2024-04-10T08:07:41.486" v="1536" actId="2711"/>
        <pc:sldMkLst>
          <pc:docMk/>
          <pc:sldMk cId="1524543675" sldId="261"/>
        </pc:sldMkLst>
        <pc:spChg chg="mod">
          <ac:chgData name="Dragana Ignjatovic Ristic" userId="87700855897c5d02" providerId="LiveId" clId="{988EAFCD-3949-47BF-B68D-3DBEFFA3F57F}" dt="2024-04-10T08:07:36.516" v="1535" actId="2711"/>
          <ac:spMkLst>
            <pc:docMk/>
            <pc:sldMk cId="1524543675" sldId="261"/>
            <ac:spMk id="2" creationId="{166BC038-AB90-AD52-1DE2-193C81A02140}"/>
          </ac:spMkLst>
        </pc:spChg>
        <pc:spChg chg="mod">
          <ac:chgData name="Dragana Ignjatovic Ristic" userId="87700855897c5d02" providerId="LiveId" clId="{988EAFCD-3949-47BF-B68D-3DBEFFA3F57F}" dt="2024-04-10T08:07:41.486" v="1536" actId="2711"/>
          <ac:spMkLst>
            <pc:docMk/>
            <pc:sldMk cId="1524543675" sldId="261"/>
            <ac:spMk id="3" creationId="{E98BB910-BDD8-FCE4-446C-819FDEBF9857}"/>
          </ac:spMkLst>
        </pc:spChg>
      </pc:sldChg>
      <pc:sldChg chg="modSp new mod">
        <pc:chgData name="Dragana Ignjatovic Ristic" userId="87700855897c5d02" providerId="LiveId" clId="{988EAFCD-3949-47BF-B68D-3DBEFFA3F57F}" dt="2024-04-10T08:07:56.202" v="1540" actId="5793"/>
        <pc:sldMkLst>
          <pc:docMk/>
          <pc:sldMk cId="3464067076" sldId="262"/>
        </pc:sldMkLst>
        <pc:spChg chg="mod">
          <ac:chgData name="Dragana Ignjatovic Ristic" userId="87700855897c5d02" providerId="LiveId" clId="{988EAFCD-3949-47BF-B68D-3DBEFFA3F57F}" dt="2024-04-10T08:07:49.146" v="1538" actId="20577"/>
          <ac:spMkLst>
            <pc:docMk/>
            <pc:sldMk cId="3464067076" sldId="262"/>
            <ac:spMk id="2" creationId="{88BBFF84-10FA-025B-E5A9-515468572A00}"/>
          </ac:spMkLst>
        </pc:spChg>
        <pc:spChg chg="mod">
          <ac:chgData name="Dragana Ignjatovic Ristic" userId="87700855897c5d02" providerId="LiveId" clId="{988EAFCD-3949-47BF-B68D-3DBEFFA3F57F}" dt="2024-04-10T08:07:56.202" v="1540" actId="5793"/>
          <ac:spMkLst>
            <pc:docMk/>
            <pc:sldMk cId="3464067076" sldId="262"/>
            <ac:spMk id="3" creationId="{EB6DF09B-3671-508F-5A94-D4BEAF0C8508}"/>
          </ac:spMkLst>
        </pc:spChg>
      </pc:sldChg>
      <pc:sldChg chg="modSp new mod">
        <pc:chgData name="Dragana Ignjatovic Ristic" userId="87700855897c5d02" providerId="LiveId" clId="{988EAFCD-3949-47BF-B68D-3DBEFFA3F57F}" dt="2024-04-10T08:08:08.902" v="1542" actId="6549"/>
        <pc:sldMkLst>
          <pc:docMk/>
          <pc:sldMk cId="810721096" sldId="263"/>
        </pc:sldMkLst>
        <pc:spChg chg="mod">
          <ac:chgData name="Dragana Ignjatovic Ristic" userId="87700855897c5d02" providerId="LiveId" clId="{988EAFCD-3949-47BF-B68D-3DBEFFA3F57F}" dt="2024-04-10T08:08:04.394" v="1541" actId="2711"/>
          <ac:spMkLst>
            <pc:docMk/>
            <pc:sldMk cId="810721096" sldId="263"/>
            <ac:spMk id="2" creationId="{2C866B92-238A-FDEA-402F-EAFC43E958D0}"/>
          </ac:spMkLst>
        </pc:spChg>
        <pc:spChg chg="mod">
          <ac:chgData name="Dragana Ignjatovic Ristic" userId="87700855897c5d02" providerId="LiveId" clId="{988EAFCD-3949-47BF-B68D-3DBEFFA3F57F}" dt="2024-04-10T08:08:08.902" v="1542" actId="6549"/>
          <ac:spMkLst>
            <pc:docMk/>
            <pc:sldMk cId="810721096" sldId="263"/>
            <ac:spMk id="3" creationId="{572D9544-2A4B-FD7D-AC37-A5338443BB5F}"/>
          </ac:spMkLst>
        </pc:spChg>
      </pc:sldChg>
      <pc:sldChg chg="new del">
        <pc:chgData name="Dragana Ignjatovic Ristic" userId="87700855897c5d02" providerId="LiveId" clId="{988EAFCD-3949-47BF-B68D-3DBEFFA3F57F}" dt="2024-04-10T08:06:12.494" v="1512" actId="47"/>
        <pc:sldMkLst>
          <pc:docMk/>
          <pc:sldMk cId="3940041747" sldId="264"/>
        </pc:sldMkLst>
      </pc:sldChg>
      <pc:sldChg chg="new del">
        <pc:chgData name="Dragana Ignjatovic Ristic" userId="87700855897c5d02" providerId="LiveId" clId="{988EAFCD-3949-47BF-B68D-3DBEFFA3F57F}" dt="2024-04-10T08:06:12.670" v="1513" actId="47"/>
        <pc:sldMkLst>
          <pc:docMk/>
          <pc:sldMk cId="2627540182" sldId="265"/>
        </pc:sldMkLst>
      </pc:sldChg>
      <pc:sldChg chg="new del">
        <pc:chgData name="Dragana Ignjatovic Ristic" userId="87700855897c5d02" providerId="LiveId" clId="{988EAFCD-3949-47BF-B68D-3DBEFFA3F57F}" dt="2024-04-10T08:06:12.874" v="1514" actId="47"/>
        <pc:sldMkLst>
          <pc:docMk/>
          <pc:sldMk cId="2116862894" sldId="266"/>
        </pc:sldMkLst>
      </pc:sldChg>
      <pc:sldChg chg="new del">
        <pc:chgData name="Dragana Ignjatovic Ristic" userId="87700855897c5d02" providerId="LiveId" clId="{988EAFCD-3949-47BF-B68D-3DBEFFA3F57F}" dt="2024-04-08T16:28:28.727" v="118" actId="47"/>
        <pc:sldMkLst>
          <pc:docMk/>
          <pc:sldMk cId="1816503475" sldId="267"/>
        </pc:sldMkLst>
      </pc:sldChg>
      <pc:sldChg chg="modSp new mod">
        <pc:chgData name="Dragana Ignjatovic Ristic" userId="87700855897c5d02" providerId="LiveId" clId="{988EAFCD-3949-47BF-B68D-3DBEFFA3F57F}" dt="2024-04-10T07:38:32.964" v="357" actId="20577"/>
        <pc:sldMkLst>
          <pc:docMk/>
          <pc:sldMk cId="2380522031" sldId="267"/>
        </pc:sldMkLst>
        <pc:spChg chg="mod">
          <ac:chgData name="Dragana Ignjatovic Ristic" userId="87700855897c5d02" providerId="LiveId" clId="{988EAFCD-3949-47BF-B68D-3DBEFFA3F57F}" dt="2024-04-10T07:38:32.964" v="357" actId="20577"/>
          <ac:spMkLst>
            <pc:docMk/>
            <pc:sldMk cId="2380522031" sldId="267"/>
            <ac:spMk id="2" creationId="{65BEBC92-42E6-D201-A24A-08BD3B635685}"/>
          </ac:spMkLst>
        </pc:spChg>
        <pc:spChg chg="mod">
          <ac:chgData name="Dragana Ignjatovic Ristic" userId="87700855897c5d02" providerId="LiveId" clId="{988EAFCD-3949-47BF-B68D-3DBEFFA3F57F}" dt="2024-04-10T07:31:58.478" v="188" actId="21"/>
          <ac:spMkLst>
            <pc:docMk/>
            <pc:sldMk cId="2380522031" sldId="267"/>
            <ac:spMk id="3" creationId="{D72CEBBF-CD8C-86D1-0332-010EA36B370E}"/>
          </ac:spMkLst>
        </pc:spChg>
      </pc:sldChg>
      <pc:sldChg chg="modSp new mod">
        <pc:chgData name="Dragana Ignjatovic Ristic" userId="87700855897c5d02" providerId="LiveId" clId="{988EAFCD-3949-47BF-B68D-3DBEFFA3F57F}" dt="2024-04-10T07:50:47.250" v="604" actId="5793"/>
        <pc:sldMkLst>
          <pc:docMk/>
          <pc:sldMk cId="1616806605" sldId="268"/>
        </pc:sldMkLst>
        <pc:spChg chg="mod">
          <ac:chgData name="Dragana Ignjatovic Ristic" userId="87700855897c5d02" providerId="LiveId" clId="{988EAFCD-3949-47BF-B68D-3DBEFFA3F57F}" dt="2024-04-10T07:38:55.390" v="363" actId="20577"/>
          <ac:spMkLst>
            <pc:docMk/>
            <pc:sldMk cId="1616806605" sldId="268"/>
            <ac:spMk id="2" creationId="{038AA03C-E784-3833-7F50-15CAC59308C3}"/>
          </ac:spMkLst>
        </pc:spChg>
        <pc:spChg chg="mod">
          <ac:chgData name="Dragana Ignjatovic Ristic" userId="87700855897c5d02" providerId="LiveId" clId="{988EAFCD-3949-47BF-B68D-3DBEFFA3F57F}" dt="2024-04-10T07:50:47.250" v="604" actId="5793"/>
          <ac:spMkLst>
            <pc:docMk/>
            <pc:sldMk cId="1616806605" sldId="268"/>
            <ac:spMk id="3" creationId="{D6CAADDE-A1CC-5DEC-3331-147954107EAD}"/>
          </ac:spMkLst>
        </pc:spChg>
      </pc:sldChg>
      <pc:sldChg chg="modSp new mod">
        <pc:chgData name="Dragana Ignjatovic Ristic" userId="87700855897c5d02" providerId="LiveId" clId="{988EAFCD-3949-47BF-B68D-3DBEFFA3F57F}" dt="2024-04-10T07:38:50.492" v="360" actId="20577"/>
        <pc:sldMkLst>
          <pc:docMk/>
          <pc:sldMk cId="1344259833" sldId="269"/>
        </pc:sldMkLst>
        <pc:spChg chg="mod">
          <ac:chgData name="Dragana Ignjatovic Ristic" userId="87700855897c5d02" providerId="LiveId" clId="{988EAFCD-3949-47BF-B68D-3DBEFFA3F57F}" dt="2024-04-10T07:38:50.492" v="360" actId="20577"/>
          <ac:spMkLst>
            <pc:docMk/>
            <pc:sldMk cId="1344259833" sldId="269"/>
            <ac:spMk id="2" creationId="{27BCF897-BD11-B810-67C2-DAAB582E876C}"/>
          </ac:spMkLst>
        </pc:spChg>
        <pc:spChg chg="mod">
          <ac:chgData name="Dragana Ignjatovic Ristic" userId="87700855897c5d02" providerId="LiveId" clId="{988EAFCD-3949-47BF-B68D-3DBEFFA3F57F}" dt="2024-04-10T07:33:13.707" v="224" actId="20577"/>
          <ac:spMkLst>
            <pc:docMk/>
            <pc:sldMk cId="1344259833" sldId="269"/>
            <ac:spMk id="3" creationId="{429CAA10-42F7-B707-D859-EE3372A85C8A}"/>
          </ac:spMkLst>
        </pc:spChg>
      </pc:sldChg>
      <pc:sldChg chg="modSp new mod">
        <pc:chgData name="Dragana Ignjatovic Ristic" userId="87700855897c5d02" providerId="LiveId" clId="{988EAFCD-3949-47BF-B68D-3DBEFFA3F57F}" dt="2024-04-10T07:35:43.428" v="295" actId="20577"/>
        <pc:sldMkLst>
          <pc:docMk/>
          <pc:sldMk cId="3791926699" sldId="270"/>
        </pc:sldMkLst>
        <pc:spChg chg="mod">
          <ac:chgData name="Dragana Ignjatovic Ristic" userId="87700855897c5d02" providerId="LiveId" clId="{988EAFCD-3949-47BF-B68D-3DBEFFA3F57F}" dt="2024-04-10T07:33:23.643" v="225"/>
          <ac:spMkLst>
            <pc:docMk/>
            <pc:sldMk cId="3791926699" sldId="270"/>
            <ac:spMk id="2" creationId="{E11D26E8-8FF1-273A-2665-1CE4CBE87A7A}"/>
          </ac:spMkLst>
        </pc:spChg>
        <pc:spChg chg="mod">
          <ac:chgData name="Dragana Ignjatovic Ristic" userId="87700855897c5d02" providerId="LiveId" clId="{988EAFCD-3949-47BF-B68D-3DBEFFA3F57F}" dt="2024-04-10T07:35:43.428" v="295" actId="20577"/>
          <ac:spMkLst>
            <pc:docMk/>
            <pc:sldMk cId="3791926699" sldId="270"/>
            <ac:spMk id="3" creationId="{1927C14D-E474-D527-6F75-7C8879521A6D}"/>
          </ac:spMkLst>
        </pc:spChg>
      </pc:sldChg>
      <pc:sldChg chg="modSp new del mod">
        <pc:chgData name="Dragana Ignjatovic Ristic" userId="87700855897c5d02" providerId="LiveId" clId="{988EAFCD-3949-47BF-B68D-3DBEFFA3F57F}" dt="2024-04-10T08:04:55.618" v="1354" actId="47"/>
        <pc:sldMkLst>
          <pc:docMk/>
          <pc:sldMk cId="3888352016" sldId="271"/>
        </pc:sldMkLst>
        <pc:spChg chg="mod">
          <ac:chgData name="Dragana Ignjatovic Ristic" userId="87700855897c5d02" providerId="LiveId" clId="{988EAFCD-3949-47BF-B68D-3DBEFFA3F57F}" dt="2024-04-10T08:04:52.887" v="1353" actId="6549"/>
          <ac:spMkLst>
            <pc:docMk/>
            <pc:sldMk cId="3888352016" sldId="271"/>
            <ac:spMk id="3" creationId="{E91F3C43-8584-C7D8-E1F4-5ADFAFC3C1E8}"/>
          </ac:spMkLst>
        </pc:spChg>
      </pc:sldChg>
      <pc:sldChg chg="modSp new mod">
        <pc:chgData name="Dragana Ignjatovic Ristic" userId="87700855897c5d02" providerId="LiveId" clId="{988EAFCD-3949-47BF-B68D-3DBEFFA3F57F}" dt="2024-04-10T07:32:01.193" v="189"/>
        <pc:sldMkLst>
          <pc:docMk/>
          <pc:sldMk cId="2727305202" sldId="272"/>
        </pc:sldMkLst>
        <pc:spChg chg="mod">
          <ac:chgData name="Dragana Ignjatovic Ristic" userId="87700855897c5d02" providerId="LiveId" clId="{988EAFCD-3949-47BF-B68D-3DBEFFA3F57F}" dt="2024-04-10T07:31:53.746" v="187"/>
          <ac:spMkLst>
            <pc:docMk/>
            <pc:sldMk cId="2727305202" sldId="272"/>
            <ac:spMk id="2" creationId="{0FC249BF-2CE9-6026-4C0D-785134ACDA74}"/>
          </ac:spMkLst>
        </pc:spChg>
        <pc:spChg chg="mod">
          <ac:chgData name="Dragana Ignjatovic Ristic" userId="87700855897c5d02" providerId="LiveId" clId="{988EAFCD-3949-47BF-B68D-3DBEFFA3F57F}" dt="2024-04-10T07:32:01.193" v="189"/>
          <ac:spMkLst>
            <pc:docMk/>
            <pc:sldMk cId="2727305202" sldId="272"/>
            <ac:spMk id="3" creationId="{8858B76C-1E99-0779-D325-FCDD5E35DE6C}"/>
          </ac:spMkLst>
        </pc:spChg>
      </pc:sldChg>
      <pc:sldChg chg="modSp new mod">
        <pc:chgData name="Dragana Ignjatovic Ristic" userId="87700855897c5d02" providerId="LiveId" clId="{988EAFCD-3949-47BF-B68D-3DBEFFA3F57F}" dt="2024-04-10T07:37:46.475" v="339" actId="20577"/>
        <pc:sldMkLst>
          <pc:docMk/>
          <pc:sldMk cId="4286009939" sldId="273"/>
        </pc:sldMkLst>
        <pc:spChg chg="mod">
          <ac:chgData name="Dragana Ignjatovic Ristic" userId="87700855897c5d02" providerId="LiveId" clId="{988EAFCD-3949-47BF-B68D-3DBEFFA3F57F}" dt="2024-04-10T07:33:30.106" v="227"/>
          <ac:spMkLst>
            <pc:docMk/>
            <pc:sldMk cId="4286009939" sldId="273"/>
            <ac:spMk id="2" creationId="{E65AB883-F741-7E3E-D79F-94C0AD26B398}"/>
          </ac:spMkLst>
        </pc:spChg>
        <pc:spChg chg="mod">
          <ac:chgData name="Dragana Ignjatovic Ristic" userId="87700855897c5d02" providerId="LiveId" clId="{988EAFCD-3949-47BF-B68D-3DBEFFA3F57F}" dt="2024-04-10T07:37:46.475" v="339" actId="20577"/>
          <ac:spMkLst>
            <pc:docMk/>
            <pc:sldMk cId="4286009939" sldId="273"/>
            <ac:spMk id="3" creationId="{ACE496A9-E1C4-20EC-EBC9-B51F40B7C2D5}"/>
          </ac:spMkLst>
        </pc:spChg>
      </pc:sldChg>
      <pc:sldChg chg="modSp new mod">
        <pc:chgData name="Dragana Ignjatovic Ristic" userId="87700855897c5d02" providerId="LiveId" clId="{988EAFCD-3949-47BF-B68D-3DBEFFA3F57F}" dt="2024-04-10T07:55:57.787" v="857" actId="115"/>
        <pc:sldMkLst>
          <pc:docMk/>
          <pc:sldMk cId="164172309" sldId="274"/>
        </pc:sldMkLst>
        <pc:spChg chg="mod">
          <ac:chgData name="Dragana Ignjatovic Ristic" userId="87700855897c5d02" providerId="LiveId" clId="{988EAFCD-3949-47BF-B68D-3DBEFFA3F57F}" dt="2024-04-10T07:39:22.652" v="365"/>
          <ac:spMkLst>
            <pc:docMk/>
            <pc:sldMk cId="164172309" sldId="274"/>
            <ac:spMk id="2" creationId="{35326E37-B83B-DDA5-F9FC-B994AAC9B39A}"/>
          </ac:spMkLst>
        </pc:spChg>
        <pc:spChg chg="mod">
          <ac:chgData name="Dragana Ignjatovic Ristic" userId="87700855897c5d02" providerId="LiveId" clId="{988EAFCD-3949-47BF-B68D-3DBEFFA3F57F}" dt="2024-04-10T07:55:57.787" v="857" actId="115"/>
          <ac:spMkLst>
            <pc:docMk/>
            <pc:sldMk cId="164172309" sldId="274"/>
            <ac:spMk id="3" creationId="{2D66E671-D654-9CBE-18FF-655333E3E630}"/>
          </ac:spMkLst>
        </pc:spChg>
      </pc:sldChg>
      <pc:sldChg chg="modSp new del mod">
        <pc:chgData name="Dragana Ignjatovic Ristic" userId="87700855897c5d02" providerId="LiveId" clId="{988EAFCD-3949-47BF-B68D-3DBEFFA3F57F}" dt="2024-04-10T07:37:58.401" v="340" actId="47"/>
        <pc:sldMkLst>
          <pc:docMk/>
          <pc:sldMk cId="270109598" sldId="274"/>
        </pc:sldMkLst>
        <pc:spChg chg="mod">
          <ac:chgData name="Dragana Ignjatovic Ristic" userId="87700855897c5d02" providerId="LiveId" clId="{988EAFCD-3949-47BF-B68D-3DBEFFA3F57F}" dt="2024-04-10T07:36:11.899" v="297"/>
          <ac:spMkLst>
            <pc:docMk/>
            <pc:sldMk cId="270109598" sldId="274"/>
            <ac:spMk id="3" creationId="{34A81EE7-80BE-A062-FD3C-01EDADCB354D}"/>
          </ac:spMkLst>
        </pc:spChg>
      </pc:sldChg>
      <pc:sldChg chg="modSp new mod">
        <pc:chgData name="Dragana Ignjatovic Ristic" userId="87700855897c5d02" providerId="LiveId" clId="{988EAFCD-3949-47BF-B68D-3DBEFFA3F57F}" dt="2024-04-10T07:56:43.132" v="889" actId="20577"/>
        <pc:sldMkLst>
          <pc:docMk/>
          <pc:sldMk cId="1061454051" sldId="275"/>
        </pc:sldMkLst>
        <pc:spChg chg="mod">
          <ac:chgData name="Dragana Ignjatovic Ristic" userId="87700855897c5d02" providerId="LiveId" clId="{988EAFCD-3949-47BF-B68D-3DBEFFA3F57F}" dt="2024-04-10T07:56:34.932" v="887" actId="2711"/>
          <ac:spMkLst>
            <pc:docMk/>
            <pc:sldMk cId="1061454051" sldId="275"/>
            <ac:spMk id="2" creationId="{3E9BB4C8-3531-7F62-B6C4-874E7F95F697}"/>
          </ac:spMkLst>
        </pc:spChg>
        <pc:spChg chg="mod">
          <ac:chgData name="Dragana Ignjatovic Ristic" userId="87700855897c5d02" providerId="LiveId" clId="{988EAFCD-3949-47BF-B68D-3DBEFFA3F57F}" dt="2024-04-10T07:56:43.132" v="889" actId="20577"/>
          <ac:spMkLst>
            <pc:docMk/>
            <pc:sldMk cId="1061454051" sldId="275"/>
            <ac:spMk id="3" creationId="{F240F7A8-DBF8-770C-EBB1-E9C5B46CAB79}"/>
          </ac:spMkLst>
        </pc:spChg>
      </pc:sldChg>
      <pc:sldChg chg="modSp new mod">
        <pc:chgData name="Dragana Ignjatovic Ristic" userId="87700855897c5d02" providerId="LiveId" clId="{988EAFCD-3949-47BF-B68D-3DBEFFA3F57F}" dt="2024-04-10T07:57:55.190" v="909" actId="20577"/>
        <pc:sldMkLst>
          <pc:docMk/>
          <pc:sldMk cId="1304608814" sldId="276"/>
        </pc:sldMkLst>
        <pc:spChg chg="mod">
          <ac:chgData name="Dragana Ignjatovic Ristic" userId="87700855897c5d02" providerId="LiveId" clId="{988EAFCD-3949-47BF-B68D-3DBEFFA3F57F}" dt="2024-04-10T07:57:22.973" v="901" actId="20577"/>
          <ac:spMkLst>
            <pc:docMk/>
            <pc:sldMk cId="1304608814" sldId="276"/>
            <ac:spMk id="2" creationId="{168F1980-7782-313B-99EA-BA39F2DFC79F}"/>
          </ac:spMkLst>
        </pc:spChg>
        <pc:spChg chg="mod">
          <ac:chgData name="Dragana Ignjatovic Ristic" userId="87700855897c5d02" providerId="LiveId" clId="{988EAFCD-3949-47BF-B68D-3DBEFFA3F57F}" dt="2024-04-10T07:57:55.190" v="909" actId="20577"/>
          <ac:spMkLst>
            <pc:docMk/>
            <pc:sldMk cId="1304608814" sldId="276"/>
            <ac:spMk id="3" creationId="{3BF16F67-FFEE-0ADE-C5AB-012A68E671E8}"/>
          </ac:spMkLst>
        </pc:spChg>
      </pc:sldChg>
      <pc:sldChg chg="modSp new mod">
        <pc:chgData name="Dragana Ignjatovic Ristic" userId="87700855897c5d02" providerId="LiveId" clId="{988EAFCD-3949-47BF-B68D-3DBEFFA3F57F}" dt="2024-04-10T08:04:32.070" v="1350" actId="6549"/>
        <pc:sldMkLst>
          <pc:docMk/>
          <pc:sldMk cId="1026147955" sldId="277"/>
        </pc:sldMkLst>
        <pc:spChg chg="mod">
          <ac:chgData name="Dragana Ignjatovic Ristic" userId="87700855897c5d02" providerId="LiveId" clId="{988EAFCD-3949-47BF-B68D-3DBEFFA3F57F}" dt="2024-04-10T07:58:24.017" v="930"/>
          <ac:spMkLst>
            <pc:docMk/>
            <pc:sldMk cId="1026147955" sldId="277"/>
            <ac:spMk id="2" creationId="{3605A6C3-56C0-5A73-56FE-6C9203B5AAFD}"/>
          </ac:spMkLst>
        </pc:spChg>
        <pc:spChg chg="mod">
          <ac:chgData name="Dragana Ignjatovic Ristic" userId="87700855897c5d02" providerId="LiveId" clId="{988EAFCD-3949-47BF-B68D-3DBEFFA3F57F}" dt="2024-04-10T08:04:32.070" v="1350" actId="6549"/>
          <ac:spMkLst>
            <pc:docMk/>
            <pc:sldMk cId="1026147955" sldId="277"/>
            <ac:spMk id="3" creationId="{20170E80-4733-D6E9-C9A6-D8087B04FEE0}"/>
          </ac:spMkLst>
        </pc:spChg>
      </pc:sldChg>
      <pc:sldChg chg="modSp new mod">
        <pc:chgData name="Dragana Ignjatovic Ristic" userId="87700855897c5d02" providerId="LiveId" clId="{988EAFCD-3949-47BF-B68D-3DBEFFA3F57F}" dt="2024-04-10T08:06:06.586" v="1511" actId="20577"/>
        <pc:sldMkLst>
          <pc:docMk/>
          <pc:sldMk cId="1311491076" sldId="278"/>
        </pc:sldMkLst>
        <pc:spChg chg="mod">
          <ac:chgData name="Dragana Ignjatovic Ristic" userId="87700855897c5d02" providerId="LiveId" clId="{988EAFCD-3949-47BF-B68D-3DBEFFA3F57F}" dt="2024-04-10T08:05:07.437" v="1356"/>
          <ac:spMkLst>
            <pc:docMk/>
            <pc:sldMk cId="1311491076" sldId="278"/>
            <ac:spMk id="2" creationId="{1194805B-500E-F345-93DE-1BD60E574A40}"/>
          </ac:spMkLst>
        </pc:spChg>
        <pc:spChg chg="mod">
          <ac:chgData name="Dragana Ignjatovic Ristic" userId="87700855897c5d02" providerId="LiveId" clId="{988EAFCD-3949-47BF-B68D-3DBEFFA3F57F}" dt="2024-04-10T08:06:06.586" v="1511" actId="20577"/>
          <ac:spMkLst>
            <pc:docMk/>
            <pc:sldMk cId="1311491076" sldId="278"/>
            <ac:spMk id="3" creationId="{AFF1E002-47FA-C9D7-BB40-740AE13DD4F9}"/>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957CB6-D130-8100-6A06-06ADE1AEF6E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F6E45520-F80D-F7E1-CC5D-A939DBD3729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F11CE8E6-C27C-DFF4-F150-432EE67E4E58}"/>
              </a:ext>
            </a:extLst>
          </p:cNvPr>
          <p:cNvSpPr>
            <a:spLocks noGrp="1"/>
          </p:cNvSpPr>
          <p:nvPr>
            <p:ph type="dt" sz="half" idx="10"/>
          </p:nvPr>
        </p:nvSpPr>
        <p:spPr/>
        <p:txBody>
          <a:bodyPr/>
          <a:lstStyle/>
          <a:p>
            <a:fld id="{3626A3BD-A27D-461B-AF52-B45FD0D0E463}" type="datetimeFigureOut">
              <a:rPr lang="en-GB" smtClean="0"/>
              <a:t>10/04/2024</a:t>
            </a:fld>
            <a:endParaRPr lang="en-GB"/>
          </a:p>
        </p:txBody>
      </p:sp>
      <p:sp>
        <p:nvSpPr>
          <p:cNvPr id="5" name="Footer Placeholder 4">
            <a:extLst>
              <a:ext uri="{FF2B5EF4-FFF2-40B4-BE49-F238E27FC236}">
                <a16:creationId xmlns:a16="http://schemas.microsoft.com/office/drawing/2014/main" id="{7F9CE9B0-1982-D5B4-D302-27C394D59F9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736829B9-0C35-0BBA-8236-E67867E2D1AC}"/>
              </a:ext>
            </a:extLst>
          </p:cNvPr>
          <p:cNvSpPr>
            <a:spLocks noGrp="1"/>
          </p:cNvSpPr>
          <p:nvPr>
            <p:ph type="sldNum" sz="quarter" idx="12"/>
          </p:nvPr>
        </p:nvSpPr>
        <p:spPr/>
        <p:txBody>
          <a:bodyPr/>
          <a:lstStyle/>
          <a:p>
            <a:fld id="{5E5672F8-E0F7-4299-BAD1-1E5094EFDACE}" type="slidenum">
              <a:rPr lang="en-GB" smtClean="0"/>
              <a:t>‹#›</a:t>
            </a:fld>
            <a:endParaRPr lang="en-GB"/>
          </a:p>
        </p:txBody>
      </p:sp>
    </p:spTree>
    <p:extLst>
      <p:ext uri="{BB962C8B-B14F-4D97-AF65-F5344CB8AC3E}">
        <p14:creationId xmlns:p14="http://schemas.microsoft.com/office/powerpoint/2010/main" val="9193858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04407A-1882-0AA3-C705-6AF29261041C}"/>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FB7A8A64-4A30-6308-9AD2-444C38FE33B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34F4510B-D625-5470-103F-03B2696E13E6}"/>
              </a:ext>
            </a:extLst>
          </p:cNvPr>
          <p:cNvSpPr>
            <a:spLocks noGrp="1"/>
          </p:cNvSpPr>
          <p:nvPr>
            <p:ph type="dt" sz="half" idx="10"/>
          </p:nvPr>
        </p:nvSpPr>
        <p:spPr/>
        <p:txBody>
          <a:bodyPr/>
          <a:lstStyle/>
          <a:p>
            <a:fld id="{3626A3BD-A27D-461B-AF52-B45FD0D0E463}" type="datetimeFigureOut">
              <a:rPr lang="en-GB" smtClean="0"/>
              <a:t>10/04/2024</a:t>
            </a:fld>
            <a:endParaRPr lang="en-GB"/>
          </a:p>
        </p:txBody>
      </p:sp>
      <p:sp>
        <p:nvSpPr>
          <p:cNvPr id="5" name="Footer Placeholder 4">
            <a:extLst>
              <a:ext uri="{FF2B5EF4-FFF2-40B4-BE49-F238E27FC236}">
                <a16:creationId xmlns:a16="http://schemas.microsoft.com/office/drawing/2014/main" id="{F4698554-6A97-F63D-5EBD-0152D757286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16DDA37-85B2-0E22-6ACF-AC80ABA71711}"/>
              </a:ext>
            </a:extLst>
          </p:cNvPr>
          <p:cNvSpPr>
            <a:spLocks noGrp="1"/>
          </p:cNvSpPr>
          <p:nvPr>
            <p:ph type="sldNum" sz="quarter" idx="12"/>
          </p:nvPr>
        </p:nvSpPr>
        <p:spPr/>
        <p:txBody>
          <a:bodyPr/>
          <a:lstStyle/>
          <a:p>
            <a:fld id="{5E5672F8-E0F7-4299-BAD1-1E5094EFDACE}" type="slidenum">
              <a:rPr lang="en-GB" smtClean="0"/>
              <a:t>‹#›</a:t>
            </a:fld>
            <a:endParaRPr lang="en-GB"/>
          </a:p>
        </p:txBody>
      </p:sp>
    </p:spTree>
    <p:extLst>
      <p:ext uri="{BB962C8B-B14F-4D97-AF65-F5344CB8AC3E}">
        <p14:creationId xmlns:p14="http://schemas.microsoft.com/office/powerpoint/2010/main" val="41048241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14B430D-C0BF-E793-13D9-646918EE7809}"/>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62F37002-534F-81E6-7AEB-545825C7D2F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73E5E4B-4CF0-8797-AAA6-FE595687318F}"/>
              </a:ext>
            </a:extLst>
          </p:cNvPr>
          <p:cNvSpPr>
            <a:spLocks noGrp="1"/>
          </p:cNvSpPr>
          <p:nvPr>
            <p:ph type="dt" sz="half" idx="10"/>
          </p:nvPr>
        </p:nvSpPr>
        <p:spPr/>
        <p:txBody>
          <a:bodyPr/>
          <a:lstStyle/>
          <a:p>
            <a:fld id="{3626A3BD-A27D-461B-AF52-B45FD0D0E463}" type="datetimeFigureOut">
              <a:rPr lang="en-GB" smtClean="0"/>
              <a:t>10/04/2024</a:t>
            </a:fld>
            <a:endParaRPr lang="en-GB"/>
          </a:p>
        </p:txBody>
      </p:sp>
      <p:sp>
        <p:nvSpPr>
          <p:cNvPr id="5" name="Footer Placeholder 4">
            <a:extLst>
              <a:ext uri="{FF2B5EF4-FFF2-40B4-BE49-F238E27FC236}">
                <a16:creationId xmlns:a16="http://schemas.microsoft.com/office/drawing/2014/main" id="{644A328F-BECB-4A64-8179-99116A956B9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348CAEE-B2B6-9748-3951-BE5DE785F5E2}"/>
              </a:ext>
            </a:extLst>
          </p:cNvPr>
          <p:cNvSpPr>
            <a:spLocks noGrp="1"/>
          </p:cNvSpPr>
          <p:nvPr>
            <p:ph type="sldNum" sz="quarter" idx="12"/>
          </p:nvPr>
        </p:nvSpPr>
        <p:spPr/>
        <p:txBody>
          <a:bodyPr/>
          <a:lstStyle/>
          <a:p>
            <a:fld id="{5E5672F8-E0F7-4299-BAD1-1E5094EFDACE}" type="slidenum">
              <a:rPr lang="en-GB" smtClean="0"/>
              <a:t>‹#›</a:t>
            </a:fld>
            <a:endParaRPr lang="en-GB"/>
          </a:p>
        </p:txBody>
      </p:sp>
    </p:spTree>
    <p:extLst>
      <p:ext uri="{BB962C8B-B14F-4D97-AF65-F5344CB8AC3E}">
        <p14:creationId xmlns:p14="http://schemas.microsoft.com/office/powerpoint/2010/main" val="10202813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7E9579-B3AF-697E-EC8B-29BD512501CF}"/>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13C9344B-17A7-DFDE-D92C-E4560861763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3FF3584-95CA-3B68-E4DC-903879D90796}"/>
              </a:ext>
            </a:extLst>
          </p:cNvPr>
          <p:cNvSpPr>
            <a:spLocks noGrp="1"/>
          </p:cNvSpPr>
          <p:nvPr>
            <p:ph type="dt" sz="half" idx="10"/>
          </p:nvPr>
        </p:nvSpPr>
        <p:spPr/>
        <p:txBody>
          <a:bodyPr/>
          <a:lstStyle/>
          <a:p>
            <a:fld id="{3626A3BD-A27D-461B-AF52-B45FD0D0E463}" type="datetimeFigureOut">
              <a:rPr lang="en-GB" smtClean="0"/>
              <a:t>10/04/2024</a:t>
            </a:fld>
            <a:endParaRPr lang="en-GB"/>
          </a:p>
        </p:txBody>
      </p:sp>
      <p:sp>
        <p:nvSpPr>
          <p:cNvPr id="5" name="Footer Placeholder 4">
            <a:extLst>
              <a:ext uri="{FF2B5EF4-FFF2-40B4-BE49-F238E27FC236}">
                <a16:creationId xmlns:a16="http://schemas.microsoft.com/office/drawing/2014/main" id="{2DF59914-5CDA-5E25-0FC1-907D06E3288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1C4B8B7-293C-1ED2-F74E-A73207812631}"/>
              </a:ext>
            </a:extLst>
          </p:cNvPr>
          <p:cNvSpPr>
            <a:spLocks noGrp="1"/>
          </p:cNvSpPr>
          <p:nvPr>
            <p:ph type="sldNum" sz="quarter" idx="12"/>
          </p:nvPr>
        </p:nvSpPr>
        <p:spPr/>
        <p:txBody>
          <a:bodyPr/>
          <a:lstStyle/>
          <a:p>
            <a:fld id="{5E5672F8-E0F7-4299-BAD1-1E5094EFDACE}" type="slidenum">
              <a:rPr lang="en-GB" smtClean="0"/>
              <a:t>‹#›</a:t>
            </a:fld>
            <a:endParaRPr lang="en-GB"/>
          </a:p>
        </p:txBody>
      </p:sp>
    </p:spTree>
    <p:extLst>
      <p:ext uri="{BB962C8B-B14F-4D97-AF65-F5344CB8AC3E}">
        <p14:creationId xmlns:p14="http://schemas.microsoft.com/office/powerpoint/2010/main" val="12853960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F743B6-9E0F-B47B-BBA8-64CA82E25F7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FA13536A-3866-A67C-0E1F-63C6349D3CAB}"/>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F73270D-A605-5397-F72F-D05B4DAB298B}"/>
              </a:ext>
            </a:extLst>
          </p:cNvPr>
          <p:cNvSpPr>
            <a:spLocks noGrp="1"/>
          </p:cNvSpPr>
          <p:nvPr>
            <p:ph type="dt" sz="half" idx="10"/>
          </p:nvPr>
        </p:nvSpPr>
        <p:spPr/>
        <p:txBody>
          <a:bodyPr/>
          <a:lstStyle/>
          <a:p>
            <a:fld id="{3626A3BD-A27D-461B-AF52-B45FD0D0E463}" type="datetimeFigureOut">
              <a:rPr lang="en-GB" smtClean="0"/>
              <a:t>10/04/2024</a:t>
            </a:fld>
            <a:endParaRPr lang="en-GB"/>
          </a:p>
        </p:txBody>
      </p:sp>
      <p:sp>
        <p:nvSpPr>
          <p:cNvPr id="5" name="Footer Placeholder 4">
            <a:extLst>
              <a:ext uri="{FF2B5EF4-FFF2-40B4-BE49-F238E27FC236}">
                <a16:creationId xmlns:a16="http://schemas.microsoft.com/office/drawing/2014/main" id="{0CFA465F-4334-F239-A926-F51DECB7C4C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0338518-27D0-77A9-7C59-44D4CE1077FF}"/>
              </a:ext>
            </a:extLst>
          </p:cNvPr>
          <p:cNvSpPr>
            <a:spLocks noGrp="1"/>
          </p:cNvSpPr>
          <p:nvPr>
            <p:ph type="sldNum" sz="quarter" idx="12"/>
          </p:nvPr>
        </p:nvSpPr>
        <p:spPr/>
        <p:txBody>
          <a:bodyPr/>
          <a:lstStyle/>
          <a:p>
            <a:fld id="{5E5672F8-E0F7-4299-BAD1-1E5094EFDACE}" type="slidenum">
              <a:rPr lang="en-GB" smtClean="0"/>
              <a:t>‹#›</a:t>
            </a:fld>
            <a:endParaRPr lang="en-GB"/>
          </a:p>
        </p:txBody>
      </p:sp>
    </p:spTree>
    <p:extLst>
      <p:ext uri="{BB962C8B-B14F-4D97-AF65-F5344CB8AC3E}">
        <p14:creationId xmlns:p14="http://schemas.microsoft.com/office/powerpoint/2010/main" val="34043277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51015F-BB9A-92B1-1AB6-413F8913B9D9}"/>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396D5747-A326-8E15-D4B3-9B3B85B0B9C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66CF6615-A0A9-E669-6DBF-30D925A3299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9D721235-D484-286F-329F-255A18041304}"/>
              </a:ext>
            </a:extLst>
          </p:cNvPr>
          <p:cNvSpPr>
            <a:spLocks noGrp="1"/>
          </p:cNvSpPr>
          <p:nvPr>
            <p:ph type="dt" sz="half" idx="10"/>
          </p:nvPr>
        </p:nvSpPr>
        <p:spPr/>
        <p:txBody>
          <a:bodyPr/>
          <a:lstStyle/>
          <a:p>
            <a:fld id="{3626A3BD-A27D-461B-AF52-B45FD0D0E463}" type="datetimeFigureOut">
              <a:rPr lang="en-GB" smtClean="0"/>
              <a:t>10/04/2024</a:t>
            </a:fld>
            <a:endParaRPr lang="en-GB"/>
          </a:p>
        </p:txBody>
      </p:sp>
      <p:sp>
        <p:nvSpPr>
          <p:cNvPr id="6" name="Footer Placeholder 5">
            <a:extLst>
              <a:ext uri="{FF2B5EF4-FFF2-40B4-BE49-F238E27FC236}">
                <a16:creationId xmlns:a16="http://schemas.microsoft.com/office/drawing/2014/main" id="{DFA265D5-0BB2-971E-4B48-18D76015C699}"/>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9ECF9398-3C10-4B00-9F11-DD92314C900E}"/>
              </a:ext>
            </a:extLst>
          </p:cNvPr>
          <p:cNvSpPr>
            <a:spLocks noGrp="1"/>
          </p:cNvSpPr>
          <p:nvPr>
            <p:ph type="sldNum" sz="quarter" idx="12"/>
          </p:nvPr>
        </p:nvSpPr>
        <p:spPr/>
        <p:txBody>
          <a:bodyPr/>
          <a:lstStyle/>
          <a:p>
            <a:fld id="{5E5672F8-E0F7-4299-BAD1-1E5094EFDACE}" type="slidenum">
              <a:rPr lang="en-GB" smtClean="0"/>
              <a:t>‹#›</a:t>
            </a:fld>
            <a:endParaRPr lang="en-GB"/>
          </a:p>
        </p:txBody>
      </p:sp>
    </p:spTree>
    <p:extLst>
      <p:ext uri="{BB962C8B-B14F-4D97-AF65-F5344CB8AC3E}">
        <p14:creationId xmlns:p14="http://schemas.microsoft.com/office/powerpoint/2010/main" val="27203505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ED7788-504B-87FD-06A6-B55173A3D5D0}"/>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8ED9AA1D-60F7-25E9-FAAF-355DDA7D5F2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77A4D25-98D4-A255-F088-DE2EBE3F6F0D}"/>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8FD661EA-A214-736C-B66E-235234F9CA2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DE9EDFD-7CC5-1F55-A6F1-D8A88E3711F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DAB9D1B9-B176-2C23-8DA3-AE2480B92D34}"/>
              </a:ext>
            </a:extLst>
          </p:cNvPr>
          <p:cNvSpPr>
            <a:spLocks noGrp="1"/>
          </p:cNvSpPr>
          <p:nvPr>
            <p:ph type="dt" sz="half" idx="10"/>
          </p:nvPr>
        </p:nvSpPr>
        <p:spPr/>
        <p:txBody>
          <a:bodyPr/>
          <a:lstStyle/>
          <a:p>
            <a:fld id="{3626A3BD-A27D-461B-AF52-B45FD0D0E463}" type="datetimeFigureOut">
              <a:rPr lang="en-GB" smtClean="0"/>
              <a:t>10/04/2024</a:t>
            </a:fld>
            <a:endParaRPr lang="en-GB"/>
          </a:p>
        </p:txBody>
      </p:sp>
      <p:sp>
        <p:nvSpPr>
          <p:cNvPr id="8" name="Footer Placeholder 7">
            <a:extLst>
              <a:ext uri="{FF2B5EF4-FFF2-40B4-BE49-F238E27FC236}">
                <a16:creationId xmlns:a16="http://schemas.microsoft.com/office/drawing/2014/main" id="{4758FCF9-47E4-5B29-0B21-41D9A90A7C94}"/>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9B287683-107A-C224-F8AE-EFA6C894F186}"/>
              </a:ext>
            </a:extLst>
          </p:cNvPr>
          <p:cNvSpPr>
            <a:spLocks noGrp="1"/>
          </p:cNvSpPr>
          <p:nvPr>
            <p:ph type="sldNum" sz="quarter" idx="12"/>
          </p:nvPr>
        </p:nvSpPr>
        <p:spPr/>
        <p:txBody>
          <a:bodyPr/>
          <a:lstStyle/>
          <a:p>
            <a:fld id="{5E5672F8-E0F7-4299-BAD1-1E5094EFDACE}" type="slidenum">
              <a:rPr lang="en-GB" smtClean="0"/>
              <a:t>‹#›</a:t>
            </a:fld>
            <a:endParaRPr lang="en-GB"/>
          </a:p>
        </p:txBody>
      </p:sp>
    </p:spTree>
    <p:extLst>
      <p:ext uri="{BB962C8B-B14F-4D97-AF65-F5344CB8AC3E}">
        <p14:creationId xmlns:p14="http://schemas.microsoft.com/office/powerpoint/2010/main" val="30294080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C97632-9849-F155-83BE-43771B24DA7C}"/>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3EE6D798-143E-C206-26C8-B2675AB71DF5}"/>
              </a:ext>
            </a:extLst>
          </p:cNvPr>
          <p:cNvSpPr>
            <a:spLocks noGrp="1"/>
          </p:cNvSpPr>
          <p:nvPr>
            <p:ph type="dt" sz="half" idx="10"/>
          </p:nvPr>
        </p:nvSpPr>
        <p:spPr/>
        <p:txBody>
          <a:bodyPr/>
          <a:lstStyle/>
          <a:p>
            <a:fld id="{3626A3BD-A27D-461B-AF52-B45FD0D0E463}" type="datetimeFigureOut">
              <a:rPr lang="en-GB" smtClean="0"/>
              <a:t>10/04/2024</a:t>
            </a:fld>
            <a:endParaRPr lang="en-GB"/>
          </a:p>
        </p:txBody>
      </p:sp>
      <p:sp>
        <p:nvSpPr>
          <p:cNvPr id="4" name="Footer Placeholder 3">
            <a:extLst>
              <a:ext uri="{FF2B5EF4-FFF2-40B4-BE49-F238E27FC236}">
                <a16:creationId xmlns:a16="http://schemas.microsoft.com/office/drawing/2014/main" id="{1A82CB5C-726D-2B01-303F-CF474D858716}"/>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86B3AFF1-A33E-AE13-64AB-F0EE7B0F4524}"/>
              </a:ext>
            </a:extLst>
          </p:cNvPr>
          <p:cNvSpPr>
            <a:spLocks noGrp="1"/>
          </p:cNvSpPr>
          <p:nvPr>
            <p:ph type="sldNum" sz="quarter" idx="12"/>
          </p:nvPr>
        </p:nvSpPr>
        <p:spPr/>
        <p:txBody>
          <a:bodyPr/>
          <a:lstStyle/>
          <a:p>
            <a:fld id="{5E5672F8-E0F7-4299-BAD1-1E5094EFDACE}" type="slidenum">
              <a:rPr lang="en-GB" smtClean="0"/>
              <a:t>‹#›</a:t>
            </a:fld>
            <a:endParaRPr lang="en-GB"/>
          </a:p>
        </p:txBody>
      </p:sp>
    </p:spTree>
    <p:extLst>
      <p:ext uri="{BB962C8B-B14F-4D97-AF65-F5344CB8AC3E}">
        <p14:creationId xmlns:p14="http://schemas.microsoft.com/office/powerpoint/2010/main" val="29436050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4336197-42C1-29D6-A91E-7E551B20995A}"/>
              </a:ext>
            </a:extLst>
          </p:cNvPr>
          <p:cNvSpPr>
            <a:spLocks noGrp="1"/>
          </p:cNvSpPr>
          <p:nvPr>
            <p:ph type="dt" sz="half" idx="10"/>
          </p:nvPr>
        </p:nvSpPr>
        <p:spPr/>
        <p:txBody>
          <a:bodyPr/>
          <a:lstStyle/>
          <a:p>
            <a:fld id="{3626A3BD-A27D-461B-AF52-B45FD0D0E463}" type="datetimeFigureOut">
              <a:rPr lang="en-GB" smtClean="0"/>
              <a:t>10/04/2024</a:t>
            </a:fld>
            <a:endParaRPr lang="en-GB"/>
          </a:p>
        </p:txBody>
      </p:sp>
      <p:sp>
        <p:nvSpPr>
          <p:cNvPr id="3" name="Footer Placeholder 2">
            <a:extLst>
              <a:ext uri="{FF2B5EF4-FFF2-40B4-BE49-F238E27FC236}">
                <a16:creationId xmlns:a16="http://schemas.microsoft.com/office/drawing/2014/main" id="{126ED2B3-5815-CFD4-53AD-DEC068829E6B}"/>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926DAC09-E6B5-AE1E-EA55-704D4625D9E9}"/>
              </a:ext>
            </a:extLst>
          </p:cNvPr>
          <p:cNvSpPr>
            <a:spLocks noGrp="1"/>
          </p:cNvSpPr>
          <p:nvPr>
            <p:ph type="sldNum" sz="quarter" idx="12"/>
          </p:nvPr>
        </p:nvSpPr>
        <p:spPr/>
        <p:txBody>
          <a:bodyPr/>
          <a:lstStyle/>
          <a:p>
            <a:fld id="{5E5672F8-E0F7-4299-BAD1-1E5094EFDACE}" type="slidenum">
              <a:rPr lang="en-GB" smtClean="0"/>
              <a:t>‹#›</a:t>
            </a:fld>
            <a:endParaRPr lang="en-GB"/>
          </a:p>
        </p:txBody>
      </p:sp>
    </p:spTree>
    <p:extLst>
      <p:ext uri="{BB962C8B-B14F-4D97-AF65-F5344CB8AC3E}">
        <p14:creationId xmlns:p14="http://schemas.microsoft.com/office/powerpoint/2010/main" val="7085149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2A4989-AB09-EE9C-4587-F5D8C60D0D3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411D9FC7-D203-FC20-1D9F-A92779739A1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AFAF61EE-FD1A-068A-A1AF-4AB6E50A839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961D104-41E2-68C2-3185-3D49228C9A23}"/>
              </a:ext>
            </a:extLst>
          </p:cNvPr>
          <p:cNvSpPr>
            <a:spLocks noGrp="1"/>
          </p:cNvSpPr>
          <p:nvPr>
            <p:ph type="dt" sz="half" idx="10"/>
          </p:nvPr>
        </p:nvSpPr>
        <p:spPr/>
        <p:txBody>
          <a:bodyPr/>
          <a:lstStyle/>
          <a:p>
            <a:fld id="{3626A3BD-A27D-461B-AF52-B45FD0D0E463}" type="datetimeFigureOut">
              <a:rPr lang="en-GB" smtClean="0"/>
              <a:t>10/04/2024</a:t>
            </a:fld>
            <a:endParaRPr lang="en-GB"/>
          </a:p>
        </p:txBody>
      </p:sp>
      <p:sp>
        <p:nvSpPr>
          <p:cNvPr id="6" name="Footer Placeholder 5">
            <a:extLst>
              <a:ext uri="{FF2B5EF4-FFF2-40B4-BE49-F238E27FC236}">
                <a16:creationId xmlns:a16="http://schemas.microsoft.com/office/drawing/2014/main" id="{93A5152C-6020-DB85-C30A-016CEA49AC64}"/>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9D154F6F-CC1D-F103-7D03-5C0956B649E0}"/>
              </a:ext>
            </a:extLst>
          </p:cNvPr>
          <p:cNvSpPr>
            <a:spLocks noGrp="1"/>
          </p:cNvSpPr>
          <p:nvPr>
            <p:ph type="sldNum" sz="quarter" idx="12"/>
          </p:nvPr>
        </p:nvSpPr>
        <p:spPr/>
        <p:txBody>
          <a:bodyPr/>
          <a:lstStyle/>
          <a:p>
            <a:fld id="{5E5672F8-E0F7-4299-BAD1-1E5094EFDACE}" type="slidenum">
              <a:rPr lang="en-GB" smtClean="0"/>
              <a:t>‹#›</a:t>
            </a:fld>
            <a:endParaRPr lang="en-GB"/>
          </a:p>
        </p:txBody>
      </p:sp>
    </p:spTree>
    <p:extLst>
      <p:ext uri="{BB962C8B-B14F-4D97-AF65-F5344CB8AC3E}">
        <p14:creationId xmlns:p14="http://schemas.microsoft.com/office/powerpoint/2010/main" val="16245932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1D6594-5732-84C0-57BE-5D06B815F1A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93C5D04B-749B-50AB-E001-82A2BF37BDE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3BFAEA6F-11BC-873E-8E4D-3DFAE1EAC64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C83DAB5-C7CE-0181-11C6-C9909CD3D68C}"/>
              </a:ext>
            </a:extLst>
          </p:cNvPr>
          <p:cNvSpPr>
            <a:spLocks noGrp="1"/>
          </p:cNvSpPr>
          <p:nvPr>
            <p:ph type="dt" sz="half" idx="10"/>
          </p:nvPr>
        </p:nvSpPr>
        <p:spPr/>
        <p:txBody>
          <a:bodyPr/>
          <a:lstStyle/>
          <a:p>
            <a:fld id="{3626A3BD-A27D-461B-AF52-B45FD0D0E463}" type="datetimeFigureOut">
              <a:rPr lang="en-GB" smtClean="0"/>
              <a:t>10/04/2024</a:t>
            </a:fld>
            <a:endParaRPr lang="en-GB"/>
          </a:p>
        </p:txBody>
      </p:sp>
      <p:sp>
        <p:nvSpPr>
          <p:cNvPr id="6" name="Footer Placeholder 5">
            <a:extLst>
              <a:ext uri="{FF2B5EF4-FFF2-40B4-BE49-F238E27FC236}">
                <a16:creationId xmlns:a16="http://schemas.microsoft.com/office/drawing/2014/main" id="{9240BFBD-49A3-A431-93B0-F2242AC26F38}"/>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7173D82-3B36-2172-396D-A31497238BD8}"/>
              </a:ext>
            </a:extLst>
          </p:cNvPr>
          <p:cNvSpPr>
            <a:spLocks noGrp="1"/>
          </p:cNvSpPr>
          <p:nvPr>
            <p:ph type="sldNum" sz="quarter" idx="12"/>
          </p:nvPr>
        </p:nvSpPr>
        <p:spPr/>
        <p:txBody>
          <a:bodyPr/>
          <a:lstStyle/>
          <a:p>
            <a:fld id="{5E5672F8-E0F7-4299-BAD1-1E5094EFDACE}" type="slidenum">
              <a:rPr lang="en-GB" smtClean="0"/>
              <a:t>‹#›</a:t>
            </a:fld>
            <a:endParaRPr lang="en-GB"/>
          </a:p>
        </p:txBody>
      </p:sp>
    </p:spTree>
    <p:extLst>
      <p:ext uri="{BB962C8B-B14F-4D97-AF65-F5344CB8AC3E}">
        <p14:creationId xmlns:p14="http://schemas.microsoft.com/office/powerpoint/2010/main" val="40018375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972EEDC-3EC2-27EE-43EE-D8B3A482019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346C7DD7-B8A9-93B0-7FF8-77CD1D3D74A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8130BE7D-FB65-D663-3523-8FEBDB33C7F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3626A3BD-A27D-461B-AF52-B45FD0D0E463}" type="datetimeFigureOut">
              <a:rPr lang="en-GB" smtClean="0"/>
              <a:t>10/04/2024</a:t>
            </a:fld>
            <a:endParaRPr lang="en-GB"/>
          </a:p>
        </p:txBody>
      </p:sp>
      <p:sp>
        <p:nvSpPr>
          <p:cNvPr id="5" name="Footer Placeholder 4">
            <a:extLst>
              <a:ext uri="{FF2B5EF4-FFF2-40B4-BE49-F238E27FC236}">
                <a16:creationId xmlns:a16="http://schemas.microsoft.com/office/drawing/2014/main" id="{ECFC15F1-81FF-F31C-0FA9-F12B3DB0BC0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GB"/>
          </a:p>
        </p:txBody>
      </p:sp>
      <p:sp>
        <p:nvSpPr>
          <p:cNvPr id="6" name="Slide Number Placeholder 5">
            <a:extLst>
              <a:ext uri="{FF2B5EF4-FFF2-40B4-BE49-F238E27FC236}">
                <a16:creationId xmlns:a16="http://schemas.microsoft.com/office/drawing/2014/main" id="{43D94E8D-38E1-C9DA-7F36-8ED44EDFFB0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5E5672F8-E0F7-4299-BAD1-1E5094EFDACE}" type="slidenum">
              <a:rPr lang="en-GB" smtClean="0"/>
              <a:t>‹#›</a:t>
            </a:fld>
            <a:endParaRPr lang="en-GB"/>
          </a:p>
        </p:txBody>
      </p:sp>
    </p:spTree>
    <p:extLst>
      <p:ext uri="{BB962C8B-B14F-4D97-AF65-F5344CB8AC3E}">
        <p14:creationId xmlns:p14="http://schemas.microsoft.com/office/powerpoint/2010/main" val="35147000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150F04-E6EE-BE64-D044-67A174D24474}"/>
              </a:ext>
            </a:extLst>
          </p:cNvPr>
          <p:cNvSpPr>
            <a:spLocks noGrp="1"/>
          </p:cNvSpPr>
          <p:nvPr>
            <p:ph type="ctrTitle"/>
          </p:nvPr>
        </p:nvSpPr>
        <p:spPr/>
        <p:txBody>
          <a:bodyPr/>
          <a:lstStyle/>
          <a:p>
            <a:r>
              <a:rPr lang="en-US" b="0" i="0" dirty="0">
                <a:solidFill>
                  <a:srgbClr val="0D0D0D"/>
                </a:solidFill>
                <a:effectLst/>
                <a:latin typeface="Times New Roman" panose="02020603050405020304" pitchFamily="18" charset="0"/>
                <a:cs typeface="Times New Roman" panose="02020603050405020304" pitchFamily="18" charset="0"/>
              </a:rPr>
              <a:t>Understanding Illness: A Child and Parent Perspective</a:t>
            </a:r>
            <a:endParaRPr lang="en-GB" dirty="0">
              <a:latin typeface="Times New Roman" panose="02020603050405020304" pitchFamily="18" charset="0"/>
              <a:cs typeface="Times New Roman" panose="02020603050405020304" pitchFamily="18" charset="0"/>
            </a:endParaRPr>
          </a:p>
        </p:txBody>
      </p:sp>
      <p:sp>
        <p:nvSpPr>
          <p:cNvPr id="3" name="Subtitle 2">
            <a:extLst>
              <a:ext uri="{FF2B5EF4-FFF2-40B4-BE49-F238E27FC236}">
                <a16:creationId xmlns:a16="http://schemas.microsoft.com/office/drawing/2014/main" id="{3B524E0D-EFD6-6587-4337-FC200F34851F}"/>
              </a:ext>
            </a:extLst>
          </p:cNvPr>
          <p:cNvSpPr>
            <a:spLocks noGrp="1"/>
          </p:cNvSpPr>
          <p:nvPr>
            <p:ph type="subTitle" idx="1"/>
          </p:nvPr>
        </p:nvSpPr>
        <p:spPr/>
        <p:txBody>
          <a:bodyPr>
            <a:normAutofit/>
          </a:bodyPr>
          <a:lstStyle/>
          <a:p>
            <a:r>
              <a:rPr lang="sr-Latn-RS" sz="2800" dirty="0">
                <a:latin typeface="Times New Roman" panose="02020603050405020304" pitchFamily="18" charset="0"/>
                <a:cs typeface="Times New Roman" panose="02020603050405020304" pitchFamily="18" charset="0"/>
              </a:rPr>
              <a:t>Prof. Dragana Ignjatovic Ristic</a:t>
            </a:r>
            <a:r>
              <a:rPr lang="en-US" sz="2800" dirty="0">
                <a:latin typeface="Times New Roman" panose="02020603050405020304" pitchFamily="18" charset="0"/>
                <a:cs typeface="Times New Roman" panose="02020603050405020304" pitchFamily="18" charset="0"/>
              </a:rPr>
              <a:t> MD, MSc, PhD</a:t>
            </a:r>
            <a:endParaRPr lang="sr-Latn-RS" sz="2800" dirty="0">
              <a:latin typeface="Times New Roman" panose="02020603050405020304" pitchFamily="18" charset="0"/>
              <a:cs typeface="Times New Roman" panose="02020603050405020304" pitchFamily="18" charset="0"/>
            </a:endParaRPr>
          </a:p>
          <a:p>
            <a:r>
              <a:rPr lang="sr-Latn-RS" sz="2800" dirty="0">
                <a:latin typeface="Times New Roman" panose="02020603050405020304" pitchFamily="18" charset="0"/>
                <a:cs typeface="Times New Roman" panose="02020603050405020304" pitchFamily="18" charset="0"/>
              </a:rPr>
              <a:t>Ps</a:t>
            </a:r>
            <a:r>
              <a:rPr lang="en-US" sz="2800" dirty="0" err="1">
                <a:latin typeface="Times New Roman" panose="02020603050405020304" pitchFamily="18" charset="0"/>
                <a:cs typeface="Times New Roman" panose="02020603050405020304" pitchFamily="18" charset="0"/>
              </a:rPr>
              <a:t>ychiatrist</a:t>
            </a:r>
            <a:endParaRPr lang="en-GB"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705449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326E37-B83B-DDA5-F9FC-B994AAC9B39A}"/>
              </a:ext>
            </a:extLst>
          </p:cNvPr>
          <p:cNvSpPr>
            <a:spLocks noGrp="1"/>
          </p:cNvSpPr>
          <p:nvPr>
            <p:ph type="title"/>
          </p:nvPr>
        </p:nvSpPr>
        <p:spPr/>
        <p:txBody>
          <a:bodyPr/>
          <a:lstStyle/>
          <a:p>
            <a:r>
              <a:rPr lang="en-US" b="0" i="0" dirty="0">
                <a:solidFill>
                  <a:srgbClr val="0D0D0D"/>
                </a:solidFill>
                <a:effectLst/>
                <a:latin typeface="Times New Roman" panose="02020603050405020304" pitchFamily="18" charset="0"/>
                <a:cs typeface="Times New Roman" panose="02020603050405020304" pitchFamily="18" charset="0"/>
              </a:rPr>
              <a:t>Statistics on childhood illness prevalence</a:t>
            </a:r>
            <a:endParaRPr lang="en-GB" dirty="0"/>
          </a:p>
        </p:txBody>
      </p:sp>
      <p:sp>
        <p:nvSpPr>
          <p:cNvPr id="3" name="Content Placeholder 2">
            <a:extLst>
              <a:ext uri="{FF2B5EF4-FFF2-40B4-BE49-F238E27FC236}">
                <a16:creationId xmlns:a16="http://schemas.microsoft.com/office/drawing/2014/main" id="{2D66E671-D654-9CBE-18FF-655333E3E630}"/>
              </a:ext>
            </a:extLst>
          </p:cNvPr>
          <p:cNvSpPr>
            <a:spLocks noGrp="1"/>
          </p:cNvSpPr>
          <p:nvPr>
            <p:ph idx="1"/>
          </p:nvPr>
        </p:nvSpPr>
        <p:spPr/>
        <p:txBody>
          <a:bodyPr>
            <a:normAutofit/>
          </a:bodyPr>
          <a:lstStyle/>
          <a:p>
            <a:pPr marL="0" indent="0" algn="l">
              <a:buNone/>
            </a:pPr>
            <a:r>
              <a:rPr lang="en-US" b="1" i="0" dirty="0">
                <a:solidFill>
                  <a:srgbClr val="0D0D0D"/>
                </a:solidFill>
                <a:effectLst/>
                <a:latin typeface="Söhne"/>
              </a:rPr>
              <a:t>4. </a:t>
            </a:r>
            <a:r>
              <a:rPr lang="en-US" b="1" i="0" dirty="0">
                <a:solidFill>
                  <a:srgbClr val="0D0D0D"/>
                </a:solidFill>
                <a:effectLst/>
                <a:latin typeface="Times New Roman" panose="02020603050405020304" pitchFamily="18" charset="0"/>
                <a:cs typeface="Times New Roman" panose="02020603050405020304" pitchFamily="18" charset="0"/>
              </a:rPr>
              <a:t>Malnutrition (</a:t>
            </a:r>
            <a:r>
              <a:rPr lang="en-US" b="0" i="0" dirty="0">
                <a:solidFill>
                  <a:srgbClr val="0D0D0D"/>
                </a:solidFill>
                <a:effectLst/>
                <a:latin typeface="Times New Roman" panose="02020603050405020304" pitchFamily="18" charset="0"/>
                <a:cs typeface="Times New Roman" panose="02020603050405020304" pitchFamily="18" charset="0"/>
              </a:rPr>
              <a:t>both undernutrition and overnutrition)- According to UNICEF, approximately 45% of deaths in children under five are linked to malnutrition, with </a:t>
            </a:r>
            <a:r>
              <a:rPr lang="en-US" b="0" i="0" u="sng" dirty="0">
                <a:solidFill>
                  <a:srgbClr val="0D0D0D"/>
                </a:solidFill>
                <a:effectLst/>
                <a:latin typeface="Times New Roman" panose="02020603050405020304" pitchFamily="18" charset="0"/>
                <a:cs typeface="Times New Roman" panose="02020603050405020304" pitchFamily="18" charset="0"/>
              </a:rPr>
              <a:t>undernutrition</a:t>
            </a:r>
            <a:r>
              <a:rPr lang="en-US" b="0" i="0" dirty="0">
                <a:solidFill>
                  <a:srgbClr val="0D0D0D"/>
                </a:solidFill>
                <a:effectLst/>
                <a:latin typeface="Times New Roman" panose="02020603050405020304" pitchFamily="18" charset="0"/>
                <a:cs typeface="Times New Roman" panose="02020603050405020304" pitchFamily="18" charset="0"/>
              </a:rPr>
              <a:t> being a primary underlying cause.</a:t>
            </a:r>
          </a:p>
          <a:p>
            <a:pPr marL="0" indent="0" algn="l">
              <a:buNone/>
            </a:pPr>
            <a:r>
              <a:rPr lang="en-US" b="1" i="0" dirty="0">
                <a:solidFill>
                  <a:srgbClr val="0D0D0D"/>
                </a:solidFill>
                <a:effectLst/>
                <a:latin typeface="Times New Roman" panose="02020603050405020304" pitchFamily="18" charset="0"/>
                <a:cs typeface="Times New Roman" panose="02020603050405020304" pitchFamily="18" charset="0"/>
              </a:rPr>
              <a:t>5. Vaccine-Preventable Diseases- </a:t>
            </a:r>
            <a:r>
              <a:rPr lang="en-US" b="0" i="0" dirty="0">
                <a:solidFill>
                  <a:srgbClr val="0D0D0D"/>
                </a:solidFill>
                <a:effectLst/>
                <a:latin typeface="Times New Roman" panose="02020603050405020304" pitchFamily="18" charset="0"/>
                <a:cs typeface="Times New Roman" panose="02020603050405020304" pitchFamily="18" charset="0"/>
              </a:rPr>
              <a:t>measles, diphtheria, pertussis (whooping cough), and tetanus. But outbreaks of vaccine-preventable diseases can still occur in communities with low vaccination coverage.</a:t>
            </a:r>
          </a:p>
          <a:p>
            <a:pPr marL="0" indent="0" algn="l">
              <a:buNone/>
            </a:pPr>
            <a:r>
              <a:rPr lang="en-US" b="1" i="0" dirty="0">
                <a:solidFill>
                  <a:srgbClr val="0D0D0D"/>
                </a:solidFill>
                <a:effectLst/>
                <a:latin typeface="Times New Roman" panose="02020603050405020304" pitchFamily="18" charset="0"/>
                <a:cs typeface="Times New Roman" panose="02020603050405020304" pitchFamily="18" charset="0"/>
              </a:rPr>
              <a:t>6. Chronic Conditions (</a:t>
            </a:r>
            <a:r>
              <a:rPr lang="en-US" b="0" i="0" dirty="0">
                <a:solidFill>
                  <a:srgbClr val="0D0D0D"/>
                </a:solidFill>
                <a:effectLst/>
                <a:latin typeface="Times New Roman" panose="02020603050405020304" pitchFamily="18" charset="0"/>
                <a:cs typeface="Times New Roman" panose="02020603050405020304" pitchFamily="18" charset="0"/>
              </a:rPr>
              <a:t>asthma, diabetes, epilepsy). The prevalence of chronic conditions in children varies depending on factors such as </a:t>
            </a:r>
            <a:r>
              <a:rPr lang="en-US" b="0" i="0" u="sng" dirty="0">
                <a:solidFill>
                  <a:srgbClr val="0D0D0D"/>
                </a:solidFill>
                <a:effectLst/>
                <a:latin typeface="Times New Roman" panose="02020603050405020304" pitchFamily="18" charset="0"/>
                <a:cs typeface="Times New Roman" panose="02020603050405020304" pitchFamily="18" charset="0"/>
              </a:rPr>
              <a:t>genetic</a:t>
            </a:r>
            <a:r>
              <a:rPr lang="en-US" b="0" i="0" dirty="0">
                <a:solidFill>
                  <a:srgbClr val="0D0D0D"/>
                </a:solidFill>
                <a:effectLst/>
                <a:latin typeface="Times New Roman" panose="02020603050405020304" pitchFamily="18" charset="0"/>
                <a:cs typeface="Times New Roman" panose="02020603050405020304" pitchFamily="18" charset="0"/>
              </a:rPr>
              <a:t> predisposition, </a:t>
            </a:r>
            <a:r>
              <a:rPr lang="en-US" b="0" i="0" u="sng" dirty="0">
                <a:solidFill>
                  <a:srgbClr val="0D0D0D"/>
                </a:solidFill>
                <a:effectLst/>
                <a:latin typeface="Times New Roman" panose="02020603050405020304" pitchFamily="18" charset="0"/>
                <a:cs typeface="Times New Roman" panose="02020603050405020304" pitchFamily="18" charset="0"/>
              </a:rPr>
              <a:t>environmental exposures</a:t>
            </a:r>
            <a:r>
              <a:rPr lang="en-US" b="0" i="0" dirty="0">
                <a:solidFill>
                  <a:srgbClr val="0D0D0D"/>
                </a:solidFill>
                <a:effectLst/>
                <a:latin typeface="Times New Roman" panose="02020603050405020304" pitchFamily="18" charset="0"/>
                <a:cs typeface="Times New Roman" panose="02020603050405020304" pitchFamily="18" charset="0"/>
              </a:rPr>
              <a:t>, and </a:t>
            </a:r>
            <a:r>
              <a:rPr lang="en-US" b="0" i="0" u="sng" dirty="0">
                <a:solidFill>
                  <a:srgbClr val="0D0D0D"/>
                </a:solidFill>
                <a:effectLst/>
                <a:latin typeface="Times New Roman" panose="02020603050405020304" pitchFamily="18" charset="0"/>
                <a:cs typeface="Times New Roman" panose="02020603050405020304" pitchFamily="18" charset="0"/>
              </a:rPr>
              <a:t>access to healthcare.</a:t>
            </a:r>
          </a:p>
          <a:p>
            <a:endParaRPr lang="en-GB" dirty="0"/>
          </a:p>
        </p:txBody>
      </p:sp>
    </p:spTree>
    <p:extLst>
      <p:ext uri="{BB962C8B-B14F-4D97-AF65-F5344CB8AC3E}">
        <p14:creationId xmlns:p14="http://schemas.microsoft.com/office/powerpoint/2010/main" val="1641723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9BB4C8-3531-7F62-B6C4-874E7F95F697}"/>
              </a:ext>
            </a:extLst>
          </p:cNvPr>
          <p:cNvSpPr>
            <a:spLocks noGrp="1"/>
          </p:cNvSpPr>
          <p:nvPr>
            <p:ph type="title"/>
          </p:nvPr>
        </p:nvSpPr>
        <p:spPr/>
        <p:txBody>
          <a:bodyPr/>
          <a:lstStyle/>
          <a:p>
            <a:r>
              <a:rPr lang="en-US" dirty="0">
                <a:latin typeface="Times New Roman" panose="02020603050405020304" pitchFamily="18" charset="0"/>
                <a:cs typeface="Times New Roman" panose="02020603050405020304" pitchFamily="18" charset="0"/>
              </a:rPr>
              <a:t>Don’t forget</a:t>
            </a:r>
            <a:endParaRPr lang="en-GB" dirty="0">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F240F7A8-DBF8-770C-EBB1-E9C5B46CAB79}"/>
              </a:ext>
            </a:extLst>
          </p:cNvPr>
          <p:cNvSpPr>
            <a:spLocks noGrp="1"/>
          </p:cNvSpPr>
          <p:nvPr>
            <p:ph idx="1"/>
          </p:nvPr>
        </p:nvSpPr>
        <p:spPr/>
        <p:txBody>
          <a:bodyPr/>
          <a:lstStyle/>
          <a:p>
            <a:r>
              <a:rPr lang="en-US" sz="4000" b="0" i="0" dirty="0">
                <a:solidFill>
                  <a:srgbClr val="0D0D0D"/>
                </a:solidFill>
                <a:effectLst/>
                <a:latin typeface="Times New Roman" panose="02020603050405020304" pitchFamily="18" charset="0"/>
                <a:cs typeface="Times New Roman" panose="02020603050405020304" pitchFamily="18" charset="0"/>
              </a:rPr>
              <a:t>Chronic illnesses often require ongoing management and may have a significant impact on a person's quality of life</a:t>
            </a:r>
          </a:p>
          <a:p>
            <a:endParaRPr lang="en-GB" dirty="0"/>
          </a:p>
        </p:txBody>
      </p:sp>
    </p:spTree>
    <p:extLst>
      <p:ext uri="{BB962C8B-B14F-4D97-AF65-F5344CB8AC3E}">
        <p14:creationId xmlns:p14="http://schemas.microsoft.com/office/powerpoint/2010/main" val="10614540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8F1980-7782-313B-99EA-BA39F2DFC79F}"/>
              </a:ext>
            </a:extLst>
          </p:cNvPr>
          <p:cNvSpPr>
            <a:spLocks noGrp="1"/>
          </p:cNvSpPr>
          <p:nvPr>
            <p:ph type="title"/>
          </p:nvPr>
        </p:nvSpPr>
        <p:spPr/>
        <p:txBody>
          <a:bodyPr/>
          <a:lstStyle/>
          <a:p>
            <a:r>
              <a:rPr lang="en-US" b="0" i="0" dirty="0">
                <a:solidFill>
                  <a:srgbClr val="0D0D0D"/>
                </a:solidFill>
                <a:effectLst/>
                <a:latin typeface="Times New Roman" panose="02020603050405020304" pitchFamily="18" charset="0"/>
                <a:cs typeface="Times New Roman" panose="02020603050405020304" pitchFamily="18" charset="0"/>
              </a:rPr>
              <a:t>Statistics on childhood mental illness prevalence</a:t>
            </a:r>
            <a:endParaRPr lang="en-GB" dirty="0"/>
          </a:p>
        </p:txBody>
      </p:sp>
      <p:sp>
        <p:nvSpPr>
          <p:cNvPr id="3" name="Content Placeholder 2">
            <a:extLst>
              <a:ext uri="{FF2B5EF4-FFF2-40B4-BE49-F238E27FC236}">
                <a16:creationId xmlns:a16="http://schemas.microsoft.com/office/drawing/2014/main" id="{3BF16F67-FFEE-0ADE-C5AB-012A68E671E8}"/>
              </a:ext>
            </a:extLst>
          </p:cNvPr>
          <p:cNvSpPr>
            <a:spLocks noGrp="1"/>
          </p:cNvSpPr>
          <p:nvPr>
            <p:ph idx="1"/>
          </p:nvPr>
        </p:nvSpPr>
        <p:spPr/>
        <p:txBody>
          <a:bodyPr/>
          <a:lstStyle/>
          <a:p>
            <a:pPr marL="457200" lvl="1" indent="0" algn="l">
              <a:buNone/>
            </a:pPr>
            <a:r>
              <a:rPr lang="en-US" b="0" i="0" dirty="0">
                <a:solidFill>
                  <a:srgbClr val="0D0D0D"/>
                </a:solidFill>
                <a:effectLst/>
                <a:latin typeface="Times New Roman" panose="02020603050405020304" pitchFamily="18" charset="0"/>
                <a:cs typeface="Times New Roman" panose="02020603050405020304" pitchFamily="18" charset="0"/>
              </a:rPr>
              <a:t>According to the World Health Organization (WHO), approximately 10-20% of children and adolescents worldwide experience mental health disorders.</a:t>
            </a:r>
          </a:p>
          <a:p>
            <a:pPr marL="457200" lvl="1" indent="0" algn="l">
              <a:buNone/>
            </a:pPr>
            <a:endParaRPr lang="en-US" b="0" i="0" dirty="0">
              <a:solidFill>
                <a:srgbClr val="0D0D0D"/>
              </a:solidFill>
              <a:effectLst/>
              <a:latin typeface="Times New Roman" panose="02020603050405020304" pitchFamily="18" charset="0"/>
              <a:cs typeface="Times New Roman" panose="02020603050405020304" pitchFamily="18" charset="0"/>
            </a:endParaRPr>
          </a:p>
          <a:p>
            <a:pPr marL="457200" lvl="1" indent="0" algn="l">
              <a:buNone/>
            </a:pPr>
            <a:endParaRPr lang="en-US" dirty="0">
              <a:solidFill>
                <a:srgbClr val="0D0D0D"/>
              </a:solidFill>
              <a:latin typeface="Times New Roman" panose="02020603050405020304" pitchFamily="18" charset="0"/>
              <a:cs typeface="Times New Roman" panose="02020603050405020304" pitchFamily="18" charset="0"/>
            </a:endParaRPr>
          </a:p>
          <a:p>
            <a:pPr marL="457200" lvl="1" indent="0" algn="l">
              <a:buNone/>
            </a:pPr>
            <a:r>
              <a:rPr lang="en-US" b="0" i="0" dirty="0">
                <a:solidFill>
                  <a:srgbClr val="0D0D0D"/>
                </a:solidFill>
                <a:effectLst/>
                <a:latin typeface="Times New Roman" panose="02020603050405020304" pitchFamily="18" charset="0"/>
                <a:cs typeface="Times New Roman" panose="02020603050405020304" pitchFamily="18" charset="0"/>
              </a:rPr>
              <a:t>Mental health conditions often first appear during childhood or adolescence, with many cases going undetected and untreated.</a:t>
            </a:r>
          </a:p>
          <a:p>
            <a:endParaRPr lang="en-GB" dirty="0"/>
          </a:p>
        </p:txBody>
      </p:sp>
    </p:spTree>
    <p:extLst>
      <p:ext uri="{BB962C8B-B14F-4D97-AF65-F5344CB8AC3E}">
        <p14:creationId xmlns:p14="http://schemas.microsoft.com/office/powerpoint/2010/main" val="13046088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05A6C3-56C0-5A73-56FE-6C9203B5AAFD}"/>
              </a:ext>
            </a:extLst>
          </p:cNvPr>
          <p:cNvSpPr>
            <a:spLocks noGrp="1"/>
          </p:cNvSpPr>
          <p:nvPr>
            <p:ph type="title"/>
          </p:nvPr>
        </p:nvSpPr>
        <p:spPr/>
        <p:txBody>
          <a:bodyPr/>
          <a:lstStyle/>
          <a:p>
            <a:r>
              <a:rPr lang="en-US" b="0" i="0" dirty="0">
                <a:solidFill>
                  <a:srgbClr val="0D0D0D"/>
                </a:solidFill>
                <a:effectLst/>
                <a:latin typeface="Times New Roman" panose="02020603050405020304" pitchFamily="18" charset="0"/>
                <a:cs typeface="Times New Roman" panose="02020603050405020304" pitchFamily="18" charset="0"/>
              </a:rPr>
              <a:t>Statistics on childhood mental illness prevalence</a:t>
            </a:r>
            <a:endParaRPr lang="en-GB" dirty="0"/>
          </a:p>
        </p:txBody>
      </p:sp>
      <p:sp>
        <p:nvSpPr>
          <p:cNvPr id="3" name="Content Placeholder 2">
            <a:extLst>
              <a:ext uri="{FF2B5EF4-FFF2-40B4-BE49-F238E27FC236}">
                <a16:creationId xmlns:a16="http://schemas.microsoft.com/office/drawing/2014/main" id="{20170E80-4733-D6E9-C9A6-D8087B04FEE0}"/>
              </a:ext>
            </a:extLst>
          </p:cNvPr>
          <p:cNvSpPr>
            <a:spLocks noGrp="1"/>
          </p:cNvSpPr>
          <p:nvPr>
            <p:ph idx="1"/>
          </p:nvPr>
        </p:nvSpPr>
        <p:spPr/>
        <p:txBody>
          <a:bodyPr>
            <a:normAutofit lnSpcReduction="10000"/>
          </a:bodyPr>
          <a:lstStyle/>
          <a:p>
            <a:pPr algn="l">
              <a:buFont typeface="+mj-lt"/>
              <a:buAutoNum type="arabicPeriod"/>
            </a:pPr>
            <a:r>
              <a:rPr lang="en-US" b="1" i="0" dirty="0">
                <a:solidFill>
                  <a:srgbClr val="0D0D0D"/>
                </a:solidFill>
                <a:effectLst/>
                <a:latin typeface="Times New Roman" panose="02020603050405020304" pitchFamily="18" charset="0"/>
                <a:cs typeface="Times New Roman" panose="02020603050405020304" pitchFamily="18" charset="0"/>
              </a:rPr>
              <a:t> Anxiety Disorders- </a:t>
            </a:r>
            <a:r>
              <a:rPr lang="en-US" i="0" dirty="0">
                <a:solidFill>
                  <a:srgbClr val="0D0D0D"/>
                </a:solidFill>
                <a:effectLst/>
                <a:latin typeface="Times New Roman" panose="02020603050405020304" pitchFamily="18" charset="0"/>
                <a:cs typeface="Times New Roman" panose="02020603050405020304" pitchFamily="18" charset="0"/>
              </a:rPr>
              <a:t>according to  </a:t>
            </a:r>
            <a:r>
              <a:rPr lang="en-US" b="0" i="0" dirty="0">
                <a:solidFill>
                  <a:srgbClr val="0D0D0D"/>
                </a:solidFill>
                <a:effectLst/>
                <a:latin typeface="Times New Roman" panose="02020603050405020304" pitchFamily="18" charset="0"/>
                <a:cs typeface="Times New Roman" panose="02020603050405020304" pitchFamily="18" charset="0"/>
              </a:rPr>
              <a:t>Anxiety and Depression Association of America (ADAA) that anxiety disorders affect 25% of children between the ages of 13 and 18</a:t>
            </a:r>
          </a:p>
          <a:p>
            <a:pPr algn="l">
              <a:buFont typeface="+mj-lt"/>
              <a:buAutoNum type="arabicPeriod"/>
            </a:pPr>
            <a:r>
              <a:rPr lang="en-US" b="1" i="0" dirty="0">
                <a:solidFill>
                  <a:srgbClr val="0D0D0D"/>
                </a:solidFill>
                <a:effectLst/>
                <a:latin typeface="Times New Roman" panose="02020603050405020304" pitchFamily="18" charset="0"/>
                <a:cs typeface="Times New Roman" panose="02020603050405020304" pitchFamily="18" charset="0"/>
              </a:rPr>
              <a:t> Depressive Disorders </a:t>
            </a:r>
            <a:r>
              <a:rPr lang="en-US" b="0" i="0" dirty="0">
                <a:solidFill>
                  <a:srgbClr val="0D0D0D"/>
                </a:solidFill>
                <a:effectLst/>
                <a:latin typeface="Times New Roman" panose="02020603050405020304" pitchFamily="18" charset="0"/>
                <a:cs typeface="Times New Roman" panose="02020603050405020304" pitchFamily="18" charset="0"/>
              </a:rPr>
              <a:t>impacting mood, behavior, and social functioning. The prevalence of MDD increases with age, from around 3% of children aged 6-12 and 12% of adolescents aged 13-18 </a:t>
            </a:r>
          </a:p>
          <a:p>
            <a:pPr algn="l">
              <a:buFont typeface="+mj-lt"/>
              <a:buAutoNum type="arabicPeriod"/>
            </a:pPr>
            <a:r>
              <a:rPr lang="en-US" b="1" i="0" dirty="0">
                <a:solidFill>
                  <a:srgbClr val="0D0D0D"/>
                </a:solidFill>
                <a:effectLst/>
                <a:latin typeface="Times New Roman" panose="02020603050405020304" pitchFamily="18" charset="0"/>
                <a:cs typeface="Times New Roman" panose="02020603050405020304" pitchFamily="18" charset="0"/>
              </a:rPr>
              <a:t> Attention-Deficit/Hyperactivity Disorder (ADHD) </a:t>
            </a:r>
            <a:r>
              <a:rPr lang="en-US" b="0" i="0" dirty="0">
                <a:solidFill>
                  <a:srgbClr val="0D0D0D"/>
                </a:solidFill>
                <a:effectLst/>
                <a:latin typeface="Times New Roman" panose="02020603050405020304" pitchFamily="18" charset="0"/>
                <a:cs typeface="Times New Roman" panose="02020603050405020304" pitchFamily="18" charset="0"/>
              </a:rPr>
              <a:t>is one of the most commonly diagnosed mental health disorders in children, characterized by symptoms of inattention, hyperactivity, and impulsivity. CDC estimates that approximately 9.4% of children aged 2-17 have been diagnosed with ADHD in the United States.</a:t>
            </a:r>
          </a:p>
          <a:p>
            <a:endParaRPr lang="en-GB" dirty="0"/>
          </a:p>
        </p:txBody>
      </p:sp>
    </p:spTree>
    <p:extLst>
      <p:ext uri="{BB962C8B-B14F-4D97-AF65-F5344CB8AC3E}">
        <p14:creationId xmlns:p14="http://schemas.microsoft.com/office/powerpoint/2010/main" val="10261479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94805B-500E-F345-93DE-1BD60E574A40}"/>
              </a:ext>
            </a:extLst>
          </p:cNvPr>
          <p:cNvSpPr>
            <a:spLocks noGrp="1"/>
          </p:cNvSpPr>
          <p:nvPr>
            <p:ph type="title"/>
          </p:nvPr>
        </p:nvSpPr>
        <p:spPr/>
        <p:txBody>
          <a:bodyPr/>
          <a:lstStyle/>
          <a:p>
            <a:r>
              <a:rPr lang="en-US" b="0" i="0" dirty="0">
                <a:solidFill>
                  <a:srgbClr val="0D0D0D"/>
                </a:solidFill>
                <a:effectLst/>
                <a:latin typeface="Times New Roman" panose="02020603050405020304" pitchFamily="18" charset="0"/>
                <a:cs typeface="Times New Roman" panose="02020603050405020304" pitchFamily="18" charset="0"/>
              </a:rPr>
              <a:t>Statistics on childhood mental illness prevalence</a:t>
            </a:r>
            <a:endParaRPr lang="en-GB" dirty="0"/>
          </a:p>
        </p:txBody>
      </p:sp>
      <p:sp>
        <p:nvSpPr>
          <p:cNvPr id="3" name="Content Placeholder 2">
            <a:extLst>
              <a:ext uri="{FF2B5EF4-FFF2-40B4-BE49-F238E27FC236}">
                <a16:creationId xmlns:a16="http://schemas.microsoft.com/office/drawing/2014/main" id="{AFF1E002-47FA-C9D7-BB40-740AE13DD4F9}"/>
              </a:ext>
            </a:extLst>
          </p:cNvPr>
          <p:cNvSpPr>
            <a:spLocks noGrp="1"/>
          </p:cNvSpPr>
          <p:nvPr>
            <p:ph idx="1"/>
          </p:nvPr>
        </p:nvSpPr>
        <p:spPr/>
        <p:txBody>
          <a:bodyPr>
            <a:normAutofit fontScale="92500" lnSpcReduction="20000"/>
          </a:bodyPr>
          <a:lstStyle/>
          <a:p>
            <a:pPr marL="0" indent="0" algn="l">
              <a:buNone/>
            </a:pPr>
            <a:r>
              <a:rPr lang="en-US" b="1" i="0" dirty="0">
                <a:solidFill>
                  <a:srgbClr val="0D0D0D"/>
                </a:solidFill>
                <a:effectLst/>
                <a:latin typeface="Times New Roman" panose="02020603050405020304" pitchFamily="18" charset="0"/>
                <a:cs typeface="Times New Roman" panose="02020603050405020304" pitchFamily="18" charset="0"/>
              </a:rPr>
              <a:t>4. Autism Spectrum Disorder (ASD) P</a:t>
            </a:r>
            <a:r>
              <a:rPr lang="en-US" b="0" i="0" dirty="0">
                <a:solidFill>
                  <a:srgbClr val="0D0D0D"/>
                </a:solidFill>
                <a:effectLst/>
                <a:latin typeface="Times New Roman" panose="02020603050405020304" pitchFamily="18" charset="0"/>
                <a:cs typeface="Times New Roman" panose="02020603050405020304" pitchFamily="18" charset="0"/>
              </a:rPr>
              <a:t>revalence of ASD has been increasing in recent years, with current estimates suggesting that around 1 in 54 children in the United States are diagnosed with ASD.</a:t>
            </a:r>
          </a:p>
          <a:p>
            <a:pPr marL="0" indent="0" algn="l">
              <a:buNone/>
            </a:pPr>
            <a:r>
              <a:rPr lang="en-US" b="1" i="0" dirty="0">
                <a:solidFill>
                  <a:srgbClr val="0D0D0D"/>
                </a:solidFill>
                <a:effectLst/>
                <a:latin typeface="Times New Roman" panose="02020603050405020304" pitchFamily="18" charset="0"/>
                <a:cs typeface="Times New Roman" panose="02020603050405020304" pitchFamily="18" charset="0"/>
              </a:rPr>
              <a:t>5. Eating Disorders</a:t>
            </a:r>
            <a:r>
              <a:rPr lang="en-US" b="0" i="0" dirty="0">
                <a:solidFill>
                  <a:srgbClr val="0D0D0D"/>
                </a:solidFill>
                <a:effectLst/>
                <a:latin typeface="Times New Roman" panose="02020603050405020304" pitchFamily="18" charset="0"/>
                <a:cs typeface="Times New Roman" panose="02020603050405020304" pitchFamily="18" charset="0"/>
              </a:rPr>
              <a:t> such as anorexia nervosa and bulimia nervosa, often emerge during adolescence but can also affect children. Estimates suggest that around 1% of adolescent females and a smaller proportion of males experience an eating disorder.</a:t>
            </a:r>
          </a:p>
          <a:p>
            <a:pPr marL="0" indent="0" algn="l">
              <a:buNone/>
            </a:pPr>
            <a:r>
              <a:rPr lang="en-US" b="1" i="0" dirty="0">
                <a:solidFill>
                  <a:srgbClr val="0D0D0D"/>
                </a:solidFill>
                <a:effectLst/>
                <a:latin typeface="Times New Roman" panose="02020603050405020304" pitchFamily="18" charset="0"/>
                <a:cs typeface="Times New Roman" panose="02020603050405020304" pitchFamily="18" charset="0"/>
              </a:rPr>
              <a:t>6. Trauma-Related Disorders </a:t>
            </a:r>
            <a:r>
              <a:rPr lang="en-US" b="0" i="0" dirty="0">
                <a:solidFill>
                  <a:srgbClr val="0D0D0D"/>
                </a:solidFill>
                <a:effectLst/>
                <a:latin typeface="Times New Roman" panose="02020603050405020304" pitchFamily="18" charset="0"/>
                <a:cs typeface="Times New Roman" panose="02020603050405020304" pitchFamily="18" charset="0"/>
              </a:rPr>
              <a:t>Children and adolescents who experience trauma, such as physical or sexual abuse, neglect, or exposure to violence, are at increased risk of developing post-traumatic stress disorder (PTSD) and other trauma-related disorders. The prevalence of PTSD among children and adolescents varies depending on the nature and frequency of traumatic experiences.</a:t>
            </a:r>
          </a:p>
          <a:p>
            <a:endParaRPr lang="en-GB" dirty="0"/>
          </a:p>
        </p:txBody>
      </p:sp>
    </p:spTree>
    <p:extLst>
      <p:ext uri="{BB962C8B-B14F-4D97-AF65-F5344CB8AC3E}">
        <p14:creationId xmlns:p14="http://schemas.microsoft.com/office/powerpoint/2010/main" val="131149107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A1B613-F4A4-4298-6A4D-47F8C75E19CC}"/>
              </a:ext>
            </a:extLst>
          </p:cNvPr>
          <p:cNvSpPr>
            <a:spLocks noGrp="1"/>
          </p:cNvSpPr>
          <p:nvPr>
            <p:ph type="title"/>
          </p:nvPr>
        </p:nvSpPr>
        <p:spPr/>
        <p:txBody>
          <a:bodyPr>
            <a:normAutofit/>
          </a:bodyPr>
          <a:lstStyle/>
          <a:p>
            <a:r>
              <a:rPr lang="en-GB" b="1" i="0" dirty="0">
                <a:solidFill>
                  <a:srgbClr val="0D0D0D"/>
                </a:solidFill>
                <a:effectLst/>
                <a:latin typeface="Times New Roman" panose="02020603050405020304" pitchFamily="18" charset="0"/>
                <a:cs typeface="Times New Roman" panose="02020603050405020304" pitchFamily="18" charset="0"/>
              </a:rPr>
              <a:t>Impact on the Child</a:t>
            </a:r>
            <a:endParaRPr lang="en-GB" dirty="0">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EE8EB37F-4430-6B2C-8943-3F67E81F3FC8}"/>
              </a:ext>
            </a:extLst>
          </p:cNvPr>
          <p:cNvSpPr>
            <a:spLocks noGrp="1"/>
          </p:cNvSpPr>
          <p:nvPr>
            <p:ph idx="1"/>
          </p:nvPr>
        </p:nvSpPr>
        <p:spPr/>
        <p:txBody>
          <a:bodyPr/>
          <a:lstStyle/>
          <a:p>
            <a:pPr algn="l">
              <a:buFont typeface="Arial" panose="020B0604020202020204" pitchFamily="34" charset="0"/>
              <a:buChar char="•"/>
            </a:pPr>
            <a:r>
              <a:rPr lang="en-US" b="0" i="0" dirty="0">
                <a:solidFill>
                  <a:schemeClr val="accent5"/>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Emotional responses</a:t>
            </a:r>
            <a:r>
              <a:rPr lang="en-US" b="0" i="0" dirty="0">
                <a:solidFill>
                  <a:srgbClr val="0D0D0D"/>
                </a:solidFill>
                <a:effectLst/>
                <a:latin typeface="Times New Roman" panose="02020603050405020304" pitchFamily="18" charset="0"/>
                <a:cs typeface="Times New Roman" panose="02020603050405020304" pitchFamily="18" charset="0"/>
              </a:rPr>
              <a:t>: fear, confusion, sadness, frustration.</a:t>
            </a:r>
          </a:p>
          <a:p>
            <a:pPr algn="l">
              <a:buFont typeface="Arial" panose="020B0604020202020204" pitchFamily="34" charset="0"/>
              <a:buChar char="•"/>
            </a:pPr>
            <a:endParaRPr lang="en-US" b="0" i="0" dirty="0">
              <a:solidFill>
                <a:srgbClr val="0D0D0D"/>
              </a:solidFill>
              <a:effectLst/>
              <a:latin typeface="Times New Roman" panose="02020603050405020304" pitchFamily="18" charset="0"/>
              <a:cs typeface="Times New Roman" panose="02020603050405020304" pitchFamily="18" charset="0"/>
            </a:endParaRPr>
          </a:p>
          <a:p>
            <a:pPr algn="l">
              <a:buFont typeface="Arial" panose="020B0604020202020204" pitchFamily="34" charset="0"/>
              <a:buChar char="•"/>
            </a:pPr>
            <a:r>
              <a:rPr lang="en-US" b="0" i="0"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Physical symptoms </a:t>
            </a:r>
            <a:r>
              <a:rPr lang="en-US" b="0" i="0" dirty="0">
                <a:solidFill>
                  <a:srgbClr val="0D0D0D"/>
                </a:solidFill>
                <a:effectLst/>
                <a:latin typeface="Times New Roman" panose="02020603050405020304" pitchFamily="18" charset="0"/>
                <a:cs typeface="Times New Roman" panose="02020603050405020304" pitchFamily="18" charset="0"/>
              </a:rPr>
              <a:t>and limitations.</a:t>
            </a:r>
          </a:p>
          <a:p>
            <a:pPr algn="l">
              <a:buFont typeface="Arial" panose="020B0604020202020204" pitchFamily="34" charset="0"/>
              <a:buChar char="•"/>
            </a:pPr>
            <a:endParaRPr lang="en-US" b="0" i="0" dirty="0">
              <a:solidFill>
                <a:srgbClr val="0D0D0D"/>
              </a:solidFill>
              <a:effectLst/>
              <a:latin typeface="Times New Roman" panose="02020603050405020304" pitchFamily="18" charset="0"/>
              <a:cs typeface="Times New Roman" panose="02020603050405020304" pitchFamily="18" charset="0"/>
            </a:endParaRPr>
          </a:p>
          <a:p>
            <a:pPr algn="l">
              <a:buFont typeface="Arial" panose="020B0604020202020204" pitchFamily="34" charset="0"/>
              <a:buChar char="•"/>
            </a:pPr>
            <a:r>
              <a:rPr lang="en-US" b="0" i="0" dirty="0">
                <a:solidFill>
                  <a:srgbClr val="FFC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Social</a:t>
            </a:r>
            <a:r>
              <a:rPr lang="en-US" b="0" i="0" dirty="0">
                <a:solidFill>
                  <a:srgbClr val="0D0D0D"/>
                </a:solidFill>
                <a:effectLst/>
                <a:latin typeface="Times New Roman" panose="02020603050405020304" pitchFamily="18" charset="0"/>
                <a:cs typeface="Times New Roman" panose="02020603050405020304" pitchFamily="18" charset="0"/>
              </a:rPr>
              <a:t> effects: isolation, stigma, peer relationships.</a:t>
            </a:r>
          </a:p>
          <a:p>
            <a:pPr algn="l">
              <a:buFont typeface="Arial" panose="020B0604020202020204" pitchFamily="34" charset="0"/>
              <a:buChar char="•"/>
            </a:pPr>
            <a:endParaRPr lang="en-US" b="0" i="0" dirty="0">
              <a:solidFill>
                <a:srgbClr val="0D0D0D"/>
              </a:solidFill>
              <a:effectLst/>
              <a:latin typeface="Times New Roman" panose="02020603050405020304" pitchFamily="18" charset="0"/>
              <a:cs typeface="Times New Roman" panose="02020603050405020304" pitchFamily="18" charset="0"/>
            </a:endParaRPr>
          </a:p>
          <a:p>
            <a:pPr algn="l">
              <a:buFont typeface="Arial" panose="020B0604020202020204" pitchFamily="34" charset="0"/>
              <a:buChar char="•"/>
            </a:pPr>
            <a:r>
              <a:rPr lang="en-US" b="0" i="0" dirty="0">
                <a:solidFill>
                  <a:schemeClr val="accent4"/>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Cognitive effects</a:t>
            </a:r>
            <a:r>
              <a:rPr lang="en-US" b="0" i="0" dirty="0">
                <a:solidFill>
                  <a:srgbClr val="0D0D0D"/>
                </a:solidFill>
                <a:effectLst/>
                <a:latin typeface="Times New Roman" panose="02020603050405020304" pitchFamily="18" charset="0"/>
                <a:cs typeface="Times New Roman" panose="02020603050405020304" pitchFamily="18" charset="0"/>
              </a:rPr>
              <a:t>: impact on education, cognitive development</a:t>
            </a:r>
          </a:p>
          <a:p>
            <a:endParaRPr lang="en-GB" dirty="0"/>
          </a:p>
        </p:txBody>
      </p:sp>
    </p:spTree>
    <p:extLst>
      <p:ext uri="{BB962C8B-B14F-4D97-AF65-F5344CB8AC3E}">
        <p14:creationId xmlns:p14="http://schemas.microsoft.com/office/powerpoint/2010/main" val="46203976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EAA597-78EE-1B5C-6E53-23AC0492E255}"/>
              </a:ext>
            </a:extLst>
          </p:cNvPr>
          <p:cNvSpPr>
            <a:spLocks noGrp="1"/>
          </p:cNvSpPr>
          <p:nvPr>
            <p:ph type="title"/>
          </p:nvPr>
        </p:nvSpPr>
        <p:spPr/>
        <p:txBody>
          <a:bodyPr>
            <a:normAutofit/>
          </a:bodyPr>
          <a:lstStyle/>
          <a:p>
            <a:r>
              <a:rPr lang="en-GB" b="1" i="0" dirty="0">
                <a:solidFill>
                  <a:srgbClr val="0D0D0D"/>
                </a:solidFill>
                <a:effectLst/>
                <a:latin typeface="Times New Roman" panose="02020603050405020304" pitchFamily="18" charset="0"/>
                <a:cs typeface="Times New Roman" panose="02020603050405020304" pitchFamily="18" charset="0"/>
              </a:rPr>
              <a:t>Impact on Parents</a:t>
            </a:r>
            <a:endParaRPr lang="en-GB" dirty="0">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1ACBAF2A-CA08-3DDF-DDA1-E2E572F7944E}"/>
              </a:ext>
            </a:extLst>
          </p:cNvPr>
          <p:cNvSpPr>
            <a:spLocks noGrp="1"/>
          </p:cNvSpPr>
          <p:nvPr>
            <p:ph idx="1"/>
          </p:nvPr>
        </p:nvSpPr>
        <p:spPr/>
        <p:txBody>
          <a:bodyPr/>
          <a:lstStyle/>
          <a:p>
            <a:pPr algn="l">
              <a:buFont typeface="Arial" panose="020B0604020202020204" pitchFamily="34" charset="0"/>
              <a:buChar char="•"/>
            </a:pPr>
            <a:r>
              <a:rPr lang="en-GB" b="0" i="0" dirty="0">
                <a:solidFill>
                  <a:srgbClr val="0D0D0D"/>
                </a:solidFill>
                <a:effectLst/>
                <a:latin typeface="Times New Roman" panose="02020603050405020304" pitchFamily="18" charset="0"/>
                <a:cs typeface="Times New Roman" panose="02020603050405020304" pitchFamily="18" charset="0"/>
              </a:rPr>
              <a:t>Emotional responses: stress, anxiety, guilt, grief.</a:t>
            </a:r>
          </a:p>
          <a:p>
            <a:pPr algn="l">
              <a:buFont typeface="Arial" panose="020B0604020202020204" pitchFamily="34" charset="0"/>
              <a:buChar char="•"/>
            </a:pPr>
            <a:r>
              <a:rPr lang="en-GB" b="0" i="0" dirty="0">
                <a:solidFill>
                  <a:srgbClr val="0D0D0D"/>
                </a:solidFill>
                <a:effectLst/>
                <a:latin typeface="Times New Roman" panose="02020603050405020304" pitchFamily="18" charset="0"/>
                <a:cs typeface="Times New Roman" panose="02020603050405020304" pitchFamily="18" charset="0"/>
              </a:rPr>
              <a:t>Practical challenges: caregiving, financial strain, time management.</a:t>
            </a:r>
          </a:p>
          <a:p>
            <a:pPr algn="l">
              <a:buFont typeface="Arial" panose="020B0604020202020204" pitchFamily="34" charset="0"/>
              <a:buChar char="•"/>
            </a:pPr>
            <a:r>
              <a:rPr lang="en-GB" b="0" i="0" dirty="0">
                <a:solidFill>
                  <a:srgbClr val="0D0D0D"/>
                </a:solidFill>
                <a:effectLst/>
                <a:latin typeface="Times New Roman" panose="02020603050405020304" pitchFamily="18" charset="0"/>
                <a:cs typeface="Times New Roman" panose="02020603050405020304" pitchFamily="18" charset="0"/>
              </a:rPr>
              <a:t>Relationship dynamics: strain on partnerships, communication challenges.</a:t>
            </a:r>
          </a:p>
          <a:p>
            <a:pPr algn="l">
              <a:buFont typeface="Arial" panose="020B0604020202020204" pitchFamily="34" charset="0"/>
              <a:buChar char="•"/>
            </a:pPr>
            <a:r>
              <a:rPr lang="en-GB" b="0" i="0" dirty="0">
                <a:solidFill>
                  <a:srgbClr val="0D0D0D"/>
                </a:solidFill>
                <a:effectLst/>
                <a:latin typeface="Times New Roman" panose="02020603050405020304" pitchFamily="18" charset="0"/>
                <a:cs typeface="Times New Roman" panose="02020603050405020304" pitchFamily="18" charset="0"/>
              </a:rPr>
              <a:t>Coping mechanisms: seeking support, self-care strategies.</a:t>
            </a:r>
          </a:p>
          <a:p>
            <a:pPr marL="0" indent="0">
              <a:buNone/>
            </a:pPr>
            <a:br>
              <a:rPr lang="en-GB" dirty="0"/>
            </a:br>
            <a:endParaRPr lang="en-GB" dirty="0"/>
          </a:p>
        </p:txBody>
      </p:sp>
    </p:spTree>
    <p:extLst>
      <p:ext uri="{BB962C8B-B14F-4D97-AF65-F5344CB8AC3E}">
        <p14:creationId xmlns:p14="http://schemas.microsoft.com/office/powerpoint/2010/main" val="355798946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6BC038-AB90-AD52-1DE2-193C81A02140}"/>
              </a:ext>
            </a:extLst>
          </p:cNvPr>
          <p:cNvSpPr>
            <a:spLocks noGrp="1"/>
          </p:cNvSpPr>
          <p:nvPr>
            <p:ph type="title"/>
          </p:nvPr>
        </p:nvSpPr>
        <p:spPr/>
        <p:txBody>
          <a:bodyPr/>
          <a:lstStyle/>
          <a:p>
            <a:r>
              <a:rPr lang="en-GB" b="1" i="0" dirty="0">
                <a:solidFill>
                  <a:srgbClr val="0D0D0D"/>
                </a:solidFill>
                <a:effectLst/>
                <a:latin typeface="Times New Roman" panose="02020603050405020304" pitchFamily="18" charset="0"/>
                <a:cs typeface="Times New Roman" panose="02020603050405020304" pitchFamily="18" charset="0"/>
              </a:rPr>
              <a:t>Coping and Support</a:t>
            </a:r>
            <a:endParaRPr lang="en-GB" dirty="0">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E98BB910-BDD8-FCE4-446C-819FDEBF9857}"/>
              </a:ext>
            </a:extLst>
          </p:cNvPr>
          <p:cNvSpPr>
            <a:spLocks noGrp="1"/>
          </p:cNvSpPr>
          <p:nvPr>
            <p:ph idx="1"/>
          </p:nvPr>
        </p:nvSpPr>
        <p:spPr/>
        <p:txBody>
          <a:bodyPr/>
          <a:lstStyle/>
          <a:p>
            <a:pPr algn="l">
              <a:buFont typeface="Arial" panose="020B0604020202020204" pitchFamily="34" charset="0"/>
              <a:buChar char="•"/>
            </a:pPr>
            <a:r>
              <a:rPr lang="en-US" b="0" i="0" dirty="0">
                <a:solidFill>
                  <a:srgbClr val="0D0D0D"/>
                </a:solidFill>
                <a:effectLst/>
                <a:latin typeface="Times New Roman" panose="02020603050405020304" pitchFamily="18" charset="0"/>
                <a:cs typeface="Times New Roman" panose="02020603050405020304" pitchFamily="18" charset="0"/>
              </a:rPr>
              <a:t>Strategies for children: therapy, peer support, education, creative outlets.</a:t>
            </a:r>
          </a:p>
          <a:p>
            <a:pPr algn="l">
              <a:buFont typeface="Arial" panose="020B0604020202020204" pitchFamily="34" charset="0"/>
              <a:buChar char="•"/>
            </a:pPr>
            <a:r>
              <a:rPr lang="en-US" b="0" i="0" dirty="0">
                <a:solidFill>
                  <a:srgbClr val="0D0D0D"/>
                </a:solidFill>
                <a:effectLst/>
                <a:latin typeface="Times New Roman" panose="02020603050405020304" pitchFamily="18" charset="0"/>
                <a:cs typeface="Times New Roman" panose="02020603050405020304" pitchFamily="18" charset="0"/>
              </a:rPr>
              <a:t>Strategies for parents: support groups, counseling, respite care, self-care activities.</a:t>
            </a:r>
          </a:p>
          <a:p>
            <a:pPr algn="l">
              <a:buFont typeface="Arial" panose="020B0604020202020204" pitchFamily="34" charset="0"/>
              <a:buChar char="•"/>
            </a:pPr>
            <a:r>
              <a:rPr lang="en-US" b="0" i="0" dirty="0">
                <a:solidFill>
                  <a:srgbClr val="0D0D0D"/>
                </a:solidFill>
                <a:effectLst/>
                <a:latin typeface="Times New Roman" panose="02020603050405020304" pitchFamily="18" charset="0"/>
                <a:cs typeface="Times New Roman" panose="02020603050405020304" pitchFamily="18" charset="0"/>
              </a:rPr>
              <a:t>Importance of open communication within the family.</a:t>
            </a:r>
          </a:p>
          <a:p>
            <a:pPr algn="l">
              <a:buFont typeface="Arial" panose="020B0604020202020204" pitchFamily="34" charset="0"/>
              <a:buChar char="•"/>
            </a:pPr>
            <a:r>
              <a:rPr lang="en-US" b="0" i="0" dirty="0">
                <a:solidFill>
                  <a:srgbClr val="0D0D0D"/>
                </a:solidFill>
                <a:effectLst/>
                <a:latin typeface="Times New Roman" panose="02020603050405020304" pitchFamily="18" charset="0"/>
                <a:cs typeface="Times New Roman" panose="02020603050405020304" pitchFamily="18" charset="0"/>
              </a:rPr>
              <a:t>Utilizing healthcare resources: medical professionals, specialists, community services.</a:t>
            </a:r>
          </a:p>
          <a:p>
            <a:endParaRPr lang="en-GB" dirty="0"/>
          </a:p>
        </p:txBody>
      </p:sp>
    </p:spTree>
    <p:extLst>
      <p:ext uri="{BB962C8B-B14F-4D97-AF65-F5344CB8AC3E}">
        <p14:creationId xmlns:p14="http://schemas.microsoft.com/office/powerpoint/2010/main" val="152454367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BBFF84-10FA-025B-E5A9-515468572A00}"/>
              </a:ext>
            </a:extLst>
          </p:cNvPr>
          <p:cNvSpPr>
            <a:spLocks noGrp="1"/>
          </p:cNvSpPr>
          <p:nvPr>
            <p:ph type="title"/>
          </p:nvPr>
        </p:nvSpPr>
        <p:spPr/>
        <p:txBody>
          <a:bodyPr/>
          <a:lstStyle/>
          <a:p>
            <a:r>
              <a:rPr lang="en-GB" b="1" i="0" dirty="0">
                <a:solidFill>
                  <a:srgbClr val="0D0D0D"/>
                </a:solidFill>
                <a:effectLst/>
                <a:latin typeface="Times New Roman" panose="02020603050405020304" pitchFamily="18" charset="0"/>
                <a:cs typeface="Times New Roman" panose="02020603050405020304" pitchFamily="18" charset="0"/>
              </a:rPr>
              <a:t>Building Resilience</a:t>
            </a:r>
            <a:endParaRPr lang="en-GB" dirty="0"/>
          </a:p>
        </p:txBody>
      </p:sp>
      <p:sp>
        <p:nvSpPr>
          <p:cNvPr id="3" name="Content Placeholder 2">
            <a:extLst>
              <a:ext uri="{FF2B5EF4-FFF2-40B4-BE49-F238E27FC236}">
                <a16:creationId xmlns:a16="http://schemas.microsoft.com/office/drawing/2014/main" id="{EB6DF09B-3671-508F-5A94-D4BEAF0C8508}"/>
              </a:ext>
            </a:extLst>
          </p:cNvPr>
          <p:cNvSpPr>
            <a:spLocks noGrp="1"/>
          </p:cNvSpPr>
          <p:nvPr>
            <p:ph idx="1"/>
          </p:nvPr>
        </p:nvSpPr>
        <p:spPr/>
        <p:txBody>
          <a:bodyPr/>
          <a:lstStyle/>
          <a:p>
            <a:pPr algn="l">
              <a:buFont typeface="Arial" panose="020B0604020202020204" pitchFamily="34" charset="0"/>
              <a:buChar char="•"/>
            </a:pPr>
            <a:r>
              <a:rPr lang="en-US" b="0" i="0" dirty="0">
                <a:solidFill>
                  <a:srgbClr val="0D0D0D"/>
                </a:solidFill>
                <a:effectLst/>
                <a:latin typeface="Times New Roman" panose="02020603050405020304" pitchFamily="18" charset="0"/>
                <a:cs typeface="Times New Roman" panose="02020603050405020304" pitchFamily="18" charset="0"/>
              </a:rPr>
              <a:t>Importance of resilience in coping with illness.</a:t>
            </a:r>
          </a:p>
          <a:p>
            <a:pPr algn="l">
              <a:buFont typeface="Arial" panose="020B0604020202020204" pitchFamily="34" charset="0"/>
              <a:buChar char="•"/>
            </a:pPr>
            <a:r>
              <a:rPr lang="en-US" b="0" i="0" dirty="0">
                <a:solidFill>
                  <a:srgbClr val="0D0D0D"/>
                </a:solidFill>
                <a:effectLst/>
                <a:latin typeface="Times New Roman" panose="02020603050405020304" pitchFamily="18" charset="0"/>
                <a:cs typeface="Times New Roman" panose="02020603050405020304" pitchFamily="18" charset="0"/>
              </a:rPr>
              <a:t>Adaptive coping strategies: problem-solving, reframing perspectives, maintaining routines.</a:t>
            </a:r>
          </a:p>
          <a:p>
            <a:pPr algn="l">
              <a:buFont typeface="Arial" panose="020B0604020202020204" pitchFamily="34" charset="0"/>
              <a:buChar char="•"/>
            </a:pPr>
            <a:r>
              <a:rPr lang="en-US" b="0" i="0" dirty="0">
                <a:solidFill>
                  <a:srgbClr val="0D0D0D"/>
                </a:solidFill>
                <a:effectLst/>
                <a:latin typeface="Times New Roman" panose="02020603050405020304" pitchFamily="18" charset="0"/>
                <a:cs typeface="Times New Roman" panose="02020603050405020304" pitchFamily="18" charset="0"/>
              </a:rPr>
              <a:t>Strengthening family bonds and support networks.</a:t>
            </a:r>
          </a:p>
          <a:p>
            <a:pPr algn="l">
              <a:buFont typeface="Arial" panose="020B0604020202020204" pitchFamily="34" charset="0"/>
              <a:buChar char="•"/>
            </a:pPr>
            <a:r>
              <a:rPr lang="en-US" b="0" i="0" dirty="0">
                <a:solidFill>
                  <a:srgbClr val="0D0D0D"/>
                </a:solidFill>
                <a:effectLst/>
                <a:latin typeface="Times New Roman" panose="02020603050405020304" pitchFamily="18" charset="0"/>
                <a:cs typeface="Times New Roman" panose="02020603050405020304" pitchFamily="18" charset="0"/>
              </a:rPr>
              <a:t>Celebrating achievements and milestones, no matter how small.</a:t>
            </a:r>
          </a:p>
          <a:p>
            <a:pPr marL="0" indent="0">
              <a:buNone/>
            </a:pPr>
            <a:br>
              <a:rPr lang="en-US" dirty="0">
                <a:latin typeface="Times New Roman" panose="02020603050405020304" pitchFamily="18" charset="0"/>
                <a:cs typeface="Times New Roman" panose="02020603050405020304" pitchFamily="18" charset="0"/>
              </a:rPr>
            </a:br>
            <a:endParaRPr lang="en-GB"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6406707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866B92-238A-FDEA-402F-EAFC43E958D0}"/>
              </a:ext>
            </a:extLst>
          </p:cNvPr>
          <p:cNvSpPr>
            <a:spLocks noGrp="1"/>
          </p:cNvSpPr>
          <p:nvPr>
            <p:ph type="title"/>
          </p:nvPr>
        </p:nvSpPr>
        <p:spPr/>
        <p:txBody>
          <a:bodyPr/>
          <a:lstStyle/>
          <a:p>
            <a:r>
              <a:rPr lang="en-GB" b="1" i="0" dirty="0">
                <a:solidFill>
                  <a:srgbClr val="0D0D0D"/>
                </a:solidFill>
                <a:effectLst/>
                <a:latin typeface="Times New Roman" panose="02020603050405020304" pitchFamily="18" charset="0"/>
                <a:cs typeface="Times New Roman" panose="02020603050405020304" pitchFamily="18" charset="0"/>
              </a:rPr>
              <a:t>Conclusion</a:t>
            </a:r>
            <a:endParaRPr lang="en-GB" dirty="0">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572D9544-2A4B-FD7D-AC37-A5338443BB5F}"/>
              </a:ext>
            </a:extLst>
          </p:cNvPr>
          <p:cNvSpPr>
            <a:spLocks noGrp="1"/>
          </p:cNvSpPr>
          <p:nvPr>
            <p:ph idx="1"/>
          </p:nvPr>
        </p:nvSpPr>
        <p:spPr/>
        <p:txBody>
          <a:bodyPr/>
          <a:lstStyle/>
          <a:p>
            <a:endParaRPr lang="en-GB" dirty="0"/>
          </a:p>
        </p:txBody>
      </p:sp>
    </p:spTree>
    <p:extLst>
      <p:ext uri="{BB962C8B-B14F-4D97-AF65-F5344CB8AC3E}">
        <p14:creationId xmlns:p14="http://schemas.microsoft.com/office/powerpoint/2010/main" val="8107210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51B76-2043-347B-A6C2-D0AD51C36C0C}"/>
              </a:ext>
            </a:extLst>
          </p:cNvPr>
          <p:cNvSpPr>
            <a:spLocks noGrp="1"/>
          </p:cNvSpPr>
          <p:nvPr>
            <p:ph type="title"/>
          </p:nvPr>
        </p:nvSpPr>
        <p:spPr/>
        <p:txBody>
          <a:bodyPr/>
          <a:lstStyle/>
          <a:p>
            <a:r>
              <a:rPr lang="en-US" dirty="0">
                <a:latin typeface="Times New Roman" panose="02020603050405020304" pitchFamily="18" charset="0"/>
                <a:cs typeface="Times New Roman" panose="02020603050405020304" pitchFamily="18" charset="0"/>
              </a:rPr>
              <a:t>David’s letter</a:t>
            </a:r>
            <a:endParaRPr lang="en-GB" dirty="0">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0E6742A7-9585-4D5A-7C50-BDFB636C854D}"/>
              </a:ext>
            </a:extLst>
          </p:cNvPr>
          <p:cNvSpPr>
            <a:spLocks noGrp="1"/>
          </p:cNvSpPr>
          <p:nvPr>
            <p:ph idx="1"/>
          </p:nvPr>
        </p:nvSpPr>
        <p:spPr/>
        <p:txBody>
          <a:bodyPr/>
          <a:lstStyle/>
          <a:p>
            <a:endParaRPr lang="en-GB"/>
          </a:p>
        </p:txBody>
      </p:sp>
    </p:spTree>
    <p:extLst>
      <p:ext uri="{BB962C8B-B14F-4D97-AF65-F5344CB8AC3E}">
        <p14:creationId xmlns:p14="http://schemas.microsoft.com/office/powerpoint/2010/main" val="15135341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FA5D91-CEFD-D9A6-6A38-03070A532440}"/>
              </a:ext>
            </a:extLst>
          </p:cNvPr>
          <p:cNvSpPr>
            <a:spLocks noGrp="1"/>
          </p:cNvSpPr>
          <p:nvPr>
            <p:ph type="title"/>
          </p:nvPr>
        </p:nvSpPr>
        <p:spPr/>
        <p:txBody>
          <a:bodyPr>
            <a:normAutofit/>
          </a:bodyPr>
          <a:lstStyle/>
          <a:p>
            <a:r>
              <a:rPr lang="en-GB" b="1" i="0" dirty="0">
                <a:solidFill>
                  <a:srgbClr val="0D0D0D"/>
                </a:solidFill>
                <a:effectLst/>
                <a:latin typeface="Times New Roman" panose="02020603050405020304" pitchFamily="18" charset="0"/>
                <a:cs typeface="Times New Roman" panose="02020603050405020304" pitchFamily="18" charset="0"/>
              </a:rPr>
              <a:t>Understanding Illness</a:t>
            </a:r>
            <a:endParaRPr lang="en-GB" dirty="0"/>
          </a:p>
        </p:txBody>
      </p:sp>
      <p:sp>
        <p:nvSpPr>
          <p:cNvPr id="3" name="Content Placeholder 2">
            <a:extLst>
              <a:ext uri="{FF2B5EF4-FFF2-40B4-BE49-F238E27FC236}">
                <a16:creationId xmlns:a16="http://schemas.microsoft.com/office/drawing/2014/main" id="{0172763D-0C7E-70D5-C02F-FDDD896ED3EE}"/>
              </a:ext>
            </a:extLst>
          </p:cNvPr>
          <p:cNvSpPr>
            <a:spLocks noGrp="1"/>
          </p:cNvSpPr>
          <p:nvPr>
            <p:ph idx="1"/>
          </p:nvPr>
        </p:nvSpPr>
        <p:spPr/>
        <p:txBody>
          <a:bodyPr/>
          <a:lstStyle/>
          <a:p>
            <a:pPr marL="0" indent="0" algn="l">
              <a:buNone/>
            </a:pPr>
            <a:r>
              <a:rPr lang="en-US" b="0" i="0" dirty="0">
                <a:solidFill>
                  <a:srgbClr val="0D0D0D"/>
                </a:solidFill>
                <a:effectLst/>
                <a:latin typeface="Times New Roman" panose="02020603050405020304" pitchFamily="18" charset="0"/>
                <a:cs typeface="Times New Roman" panose="02020603050405020304" pitchFamily="18" charset="0"/>
              </a:rPr>
              <a:t>1.	Definition of illness and its impact on individuals and families</a:t>
            </a:r>
          </a:p>
          <a:p>
            <a:pPr algn="l">
              <a:buFont typeface="Arial" panose="020B0604020202020204" pitchFamily="34" charset="0"/>
              <a:buChar char="•"/>
            </a:pPr>
            <a:endParaRPr lang="sr-Latn-RS" b="0" i="0" dirty="0">
              <a:solidFill>
                <a:srgbClr val="0D0D0D"/>
              </a:solidFill>
              <a:effectLst/>
              <a:latin typeface="Times New Roman" panose="02020603050405020304" pitchFamily="18" charset="0"/>
              <a:cs typeface="Times New Roman" panose="02020603050405020304" pitchFamily="18" charset="0"/>
            </a:endParaRPr>
          </a:p>
          <a:p>
            <a:pPr marL="0" indent="0" algn="l">
              <a:buNone/>
            </a:pPr>
            <a:r>
              <a:rPr lang="en-US" b="0" i="0" dirty="0">
                <a:solidFill>
                  <a:srgbClr val="0D0D0D"/>
                </a:solidFill>
                <a:effectLst/>
                <a:latin typeface="Times New Roman" panose="02020603050405020304" pitchFamily="18" charset="0"/>
                <a:cs typeface="Times New Roman" panose="02020603050405020304" pitchFamily="18" charset="0"/>
              </a:rPr>
              <a:t>2.	Types of illnesses (physical, mental</a:t>
            </a:r>
            <a:r>
              <a:rPr lang="sr-Latn-RS" b="0" i="0" dirty="0">
                <a:solidFill>
                  <a:srgbClr val="0D0D0D"/>
                </a:solidFill>
                <a:effectLst/>
                <a:latin typeface="Times New Roman" panose="02020603050405020304" pitchFamily="18" charset="0"/>
                <a:cs typeface="Times New Roman" panose="02020603050405020304" pitchFamily="18" charset="0"/>
              </a:rPr>
              <a:t>; </a:t>
            </a:r>
            <a:r>
              <a:rPr lang="en-US" b="0" i="0" dirty="0">
                <a:solidFill>
                  <a:srgbClr val="0D0D0D"/>
                </a:solidFill>
                <a:effectLst/>
                <a:latin typeface="Times New Roman" panose="02020603050405020304" pitchFamily="18" charset="0"/>
                <a:cs typeface="Times New Roman" panose="02020603050405020304" pitchFamily="18" charset="0"/>
              </a:rPr>
              <a:t>chronic, acute</a:t>
            </a:r>
            <a:r>
              <a:rPr lang="sr-Latn-RS" b="0" i="0" dirty="0">
                <a:solidFill>
                  <a:srgbClr val="0D0D0D"/>
                </a:solidFill>
                <a:effectLst/>
                <a:latin typeface="Times New Roman" panose="02020603050405020304" pitchFamily="18" charset="0"/>
                <a:cs typeface="Times New Roman" panose="02020603050405020304" pitchFamily="18" charset="0"/>
              </a:rPr>
              <a:t>...</a:t>
            </a:r>
            <a:r>
              <a:rPr lang="en-US" b="0" i="0" dirty="0">
                <a:solidFill>
                  <a:srgbClr val="0D0D0D"/>
                </a:solidFill>
                <a:effectLst/>
                <a:latin typeface="Times New Roman" panose="02020603050405020304" pitchFamily="18" charset="0"/>
                <a:cs typeface="Times New Roman" panose="02020603050405020304" pitchFamily="18" charset="0"/>
              </a:rPr>
              <a:t>)</a:t>
            </a:r>
          </a:p>
          <a:p>
            <a:pPr algn="l">
              <a:buFont typeface="Arial" panose="020B0604020202020204" pitchFamily="34" charset="0"/>
              <a:buChar char="•"/>
            </a:pPr>
            <a:endParaRPr lang="sr-Latn-RS" b="0" i="0" dirty="0">
              <a:solidFill>
                <a:srgbClr val="0D0D0D"/>
              </a:solidFill>
              <a:effectLst/>
              <a:latin typeface="Times New Roman" panose="02020603050405020304" pitchFamily="18" charset="0"/>
              <a:cs typeface="Times New Roman" panose="02020603050405020304" pitchFamily="18" charset="0"/>
            </a:endParaRPr>
          </a:p>
          <a:p>
            <a:pPr marL="0" indent="0" algn="l">
              <a:buNone/>
            </a:pPr>
            <a:r>
              <a:rPr lang="en-US" b="0" i="0" dirty="0">
                <a:solidFill>
                  <a:srgbClr val="0D0D0D"/>
                </a:solidFill>
                <a:effectLst/>
                <a:latin typeface="Times New Roman" panose="02020603050405020304" pitchFamily="18" charset="0"/>
                <a:cs typeface="Times New Roman" panose="02020603050405020304" pitchFamily="18" charset="0"/>
              </a:rPr>
              <a:t>3.	Statistics on childhood illness prevalence</a:t>
            </a:r>
          </a:p>
          <a:p>
            <a:endParaRPr lang="en-GB" dirty="0"/>
          </a:p>
        </p:txBody>
      </p:sp>
    </p:spTree>
    <p:extLst>
      <p:ext uri="{BB962C8B-B14F-4D97-AF65-F5344CB8AC3E}">
        <p14:creationId xmlns:p14="http://schemas.microsoft.com/office/powerpoint/2010/main" val="13589109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BEBC92-42E6-D201-A24A-08BD3B635685}"/>
              </a:ext>
            </a:extLst>
          </p:cNvPr>
          <p:cNvSpPr>
            <a:spLocks noGrp="1"/>
          </p:cNvSpPr>
          <p:nvPr>
            <p:ph type="title"/>
          </p:nvPr>
        </p:nvSpPr>
        <p:spPr/>
        <p:txBody>
          <a:bodyPr/>
          <a:lstStyle/>
          <a:p>
            <a:r>
              <a:rPr lang="en-US" b="0" i="0" dirty="0">
                <a:solidFill>
                  <a:srgbClr val="0D0D0D"/>
                </a:solidFill>
                <a:effectLst/>
                <a:latin typeface="Times New Roman" panose="02020603050405020304" pitchFamily="18" charset="0"/>
                <a:cs typeface="Times New Roman" panose="02020603050405020304" pitchFamily="18" charset="0"/>
              </a:rPr>
              <a:t>1.	Definition of illness</a:t>
            </a:r>
            <a:endParaRPr lang="en-GB" dirty="0">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D72CEBBF-CD8C-86D1-0332-010EA36B370E}"/>
              </a:ext>
            </a:extLst>
          </p:cNvPr>
          <p:cNvSpPr>
            <a:spLocks noGrp="1"/>
          </p:cNvSpPr>
          <p:nvPr>
            <p:ph idx="1"/>
          </p:nvPr>
        </p:nvSpPr>
        <p:spPr/>
        <p:txBody>
          <a:bodyPr/>
          <a:lstStyle/>
          <a:p>
            <a:r>
              <a:rPr lang="en-US" b="0" i="0" dirty="0">
                <a:solidFill>
                  <a:srgbClr val="0D0D0D"/>
                </a:solidFill>
                <a:effectLst/>
                <a:latin typeface="Times New Roman" panose="02020603050405020304" pitchFamily="18" charset="0"/>
                <a:cs typeface="Times New Roman" panose="02020603050405020304" pitchFamily="18" charset="0"/>
              </a:rPr>
              <a:t>Illness can be defined as a state of poor health or a deviation from a normal functioning of the body or mind </a:t>
            </a:r>
            <a:endParaRPr lang="sr-Latn-RS" b="0" i="0" dirty="0">
              <a:solidFill>
                <a:srgbClr val="0D0D0D"/>
              </a:solidFill>
              <a:effectLst/>
              <a:latin typeface="Times New Roman" panose="02020603050405020304" pitchFamily="18" charset="0"/>
              <a:cs typeface="Times New Roman" panose="02020603050405020304" pitchFamily="18" charset="0"/>
            </a:endParaRPr>
          </a:p>
          <a:p>
            <a:r>
              <a:rPr lang="en-US" b="0" i="0" dirty="0">
                <a:solidFill>
                  <a:srgbClr val="0D0D0D"/>
                </a:solidFill>
                <a:effectLst/>
                <a:latin typeface="Times New Roman" panose="02020603050405020304" pitchFamily="18" charset="0"/>
                <a:cs typeface="Times New Roman" panose="02020603050405020304" pitchFamily="18" charset="0"/>
              </a:rPr>
              <a:t>It encompasses a wide range of conditions that may affect an individual's physical, mental, or emotional well-being </a:t>
            </a:r>
            <a:endParaRPr lang="sr-Latn-RS" b="0" i="0" dirty="0">
              <a:solidFill>
                <a:srgbClr val="0D0D0D"/>
              </a:solidFill>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805220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C249BF-2CE9-6026-4C0D-785134ACDA74}"/>
              </a:ext>
            </a:extLst>
          </p:cNvPr>
          <p:cNvSpPr>
            <a:spLocks noGrp="1"/>
          </p:cNvSpPr>
          <p:nvPr>
            <p:ph type="title"/>
          </p:nvPr>
        </p:nvSpPr>
        <p:spPr/>
        <p:txBody>
          <a:bodyPr/>
          <a:lstStyle/>
          <a:p>
            <a:r>
              <a:rPr lang="en-US" b="0" i="0" dirty="0">
                <a:solidFill>
                  <a:srgbClr val="0D0D0D"/>
                </a:solidFill>
                <a:effectLst/>
                <a:latin typeface="Times New Roman" panose="02020603050405020304" pitchFamily="18" charset="0"/>
                <a:cs typeface="Times New Roman" panose="02020603050405020304" pitchFamily="18" charset="0"/>
              </a:rPr>
              <a:t>Definition of illness</a:t>
            </a:r>
            <a:endParaRPr lang="en-GB" dirty="0"/>
          </a:p>
        </p:txBody>
      </p:sp>
      <p:sp>
        <p:nvSpPr>
          <p:cNvPr id="3" name="Content Placeholder 2">
            <a:extLst>
              <a:ext uri="{FF2B5EF4-FFF2-40B4-BE49-F238E27FC236}">
                <a16:creationId xmlns:a16="http://schemas.microsoft.com/office/drawing/2014/main" id="{8858B76C-1E99-0779-D325-FCDD5E35DE6C}"/>
              </a:ext>
            </a:extLst>
          </p:cNvPr>
          <p:cNvSpPr>
            <a:spLocks noGrp="1"/>
          </p:cNvSpPr>
          <p:nvPr>
            <p:ph idx="1"/>
          </p:nvPr>
        </p:nvSpPr>
        <p:spPr/>
        <p:txBody>
          <a:bodyPr/>
          <a:lstStyle/>
          <a:p>
            <a:r>
              <a:rPr lang="en-US" b="0" i="0" dirty="0">
                <a:solidFill>
                  <a:srgbClr val="0D0D0D"/>
                </a:solidFill>
                <a:effectLst/>
                <a:latin typeface="Times New Roman" panose="02020603050405020304" pitchFamily="18" charset="0"/>
                <a:cs typeface="Times New Roman" panose="02020603050405020304" pitchFamily="18" charset="0"/>
              </a:rPr>
              <a:t>Illnesses can vary in severity, duration, and impact on daily life, ranging from minor ailments like the common cold to more serious conditions such as cancer or mental disorders</a:t>
            </a:r>
            <a:endParaRPr lang="en-GB" dirty="0">
              <a:latin typeface="Times New Roman" panose="02020603050405020304" pitchFamily="18" charset="0"/>
              <a:cs typeface="Times New Roman" panose="02020603050405020304" pitchFamily="18" charset="0"/>
            </a:endParaRPr>
          </a:p>
          <a:p>
            <a:endParaRPr lang="en-GB" dirty="0"/>
          </a:p>
        </p:txBody>
      </p:sp>
    </p:spTree>
    <p:extLst>
      <p:ext uri="{BB962C8B-B14F-4D97-AF65-F5344CB8AC3E}">
        <p14:creationId xmlns:p14="http://schemas.microsoft.com/office/powerpoint/2010/main" val="27273052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BCF897-BD11-B810-67C2-DAAB582E876C}"/>
              </a:ext>
            </a:extLst>
          </p:cNvPr>
          <p:cNvSpPr>
            <a:spLocks noGrp="1"/>
          </p:cNvSpPr>
          <p:nvPr>
            <p:ph type="title"/>
          </p:nvPr>
        </p:nvSpPr>
        <p:spPr/>
        <p:txBody>
          <a:bodyPr/>
          <a:lstStyle/>
          <a:p>
            <a:r>
              <a:rPr lang="en-US" b="0" i="0" dirty="0">
                <a:solidFill>
                  <a:srgbClr val="0D0D0D"/>
                </a:solidFill>
                <a:effectLst/>
                <a:latin typeface="Times New Roman" panose="02020603050405020304" pitchFamily="18" charset="0"/>
                <a:cs typeface="Times New Roman" panose="02020603050405020304" pitchFamily="18" charset="0"/>
              </a:rPr>
              <a:t>2.	Key aspects of illness </a:t>
            </a:r>
            <a:endParaRPr lang="en-GB" dirty="0">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429CAA10-42F7-B707-D859-EE3372A85C8A}"/>
              </a:ext>
            </a:extLst>
          </p:cNvPr>
          <p:cNvSpPr>
            <a:spLocks noGrp="1"/>
          </p:cNvSpPr>
          <p:nvPr>
            <p:ph idx="1"/>
          </p:nvPr>
        </p:nvSpPr>
        <p:spPr/>
        <p:txBody>
          <a:bodyPr/>
          <a:lstStyle/>
          <a:p>
            <a:r>
              <a:rPr lang="en-US" b="1" i="0" dirty="0">
                <a:solidFill>
                  <a:srgbClr val="0D0D0D"/>
                </a:solidFill>
                <a:effectLst/>
                <a:latin typeface="Times New Roman" panose="02020603050405020304" pitchFamily="18" charset="0"/>
                <a:cs typeface="Times New Roman" panose="02020603050405020304" pitchFamily="18" charset="0"/>
              </a:rPr>
              <a:t>Physical Symptoms:</a:t>
            </a:r>
            <a:r>
              <a:rPr lang="en-US" b="0" i="0" dirty="0">
                <a:solidFill>
                  <a:srgbClr val="0D0D0D"/>
                </a:solidFill>
                <a:effectLst/>
                <a:latin typeface="Times New Roman" panose="02020603050405020304" pitchFamily="18" charset="0"/>
                <a:cs typeface="Times New Roman" panose="02020603050405020304" pitchFamily="18" charset="0"/>
              </a:rPr>
              <a:t> Illness often manifests through physical symptoms</a:t>
            </a:r>
            <a:r>
              <a:rPr lang="en-US" dirty="0">
                <a:solidFill>
                  <a:srgbClr val="0D0D0D"/>
                </a:solidFill>
                <a:latin typeface="Times New Roman" panose="02020603050405020304" pitchFamily="18" charset="0"/>
                <a:cs typeface="Times New Roman" panose="02020603050405020304" pitchFamily="18" charset="0"/>
              </a:rPr>
              <a:t>- </a:t>
            </a:r>
            <a:r>
              <a:rPr lang="en-US" b="0" i="0" dirty="0">
                <a:solidFill>
                  <a:srgbClr val="0D0D0D"/>
                </a:solidFill>
                <a:effectLst/>
                <a:latin typeface="Times New Roman" panose="02020603050405020304" pitchFamily="18" charset="0"/>
                <a:cs typeface="Times New Roman" panose="02020603050405020304" pitchFamily="18" charset="0"/>
              </a:rPr>
              <a:t>pain, fatigue, fever, nausea, or changes in bodily functions</a:t>
            </a:r>
            <a:endParaRPr lang="en-US" dirty="0">
              <a:solidFill>
                <a:srgbClr val="0D0D0D"/>
              </a:solidFill>
              <a:latin typeface="Times New Roman" panose="02020603050405020304" pitchFamily="18" charset="0"/>
              <a:cs typeface="Times New Roman" panose="02020603050405020304" pitchFamily="18" charset="0"/>
            </a:endParaRPr>
          </a:p>
          <a:p>
            <a:endParaRPr lang="en-US" b="0" i="0" dirty="0">
              <a:solidFill>
                <a:srgbClr val="0D0D0D"/>
              </a:solidFill>
              <a:effectLst/>
              <a:latin typeface="Times New Roman" panose="02020603050405020304" pitchFamily="18" charset="0"/>
              <a:cs typeface="Times New Roman" panose="02020603050405020304" pitchFamily="18" charset="0"/>
            </a:endParaRPr>
          </a:p>
          <a:p>
            <a:r>
              <a:rPr lang="en-US" b="1" i="0" dirty="0">
                <a:solidFill>
                  <a:srgbClr val="0D0D0D"/>
                </a:solidFill>
                <a:effectLst/>
                <a:latin typeface="Times New Roman" panose="02020603050405020304" pitchFamily="18" charset="0"/>
                <a:cs typeface="Times New Roman" panose="02020603050405020304" pitchFamily="18" charset="0"/>
              </a:rPr>
              <a:t>Mental and Emotional Impact:</a:t>
            </a:r>
            <a:r>
              <a:rPr lang="en-US" b="0" i="0" dirty="0">
                <a:solidFill>
                  <a:srgbClr val="0D0D0D"/>
                </a:solidFill>
                <a:effectLst/>
                <a:latin typeface="Times New Roman" panose="02020603050405020304" pitchFamily="18" charset="0"/>
                <a:cs typeface="Times New Roman" panose="02020603050405020304" pitchFamily="18" charset="0"/>
              </a:rPr>
              <a:t> Many illnesses affect mental and emotional health, leading to feelings of stress, anxiety, depression, or mood changes </a:t>
            </a:r>
          </a:p>
          <a:p>
            <a:r>
              <a:rPr lang="en-US" b="0" i="0" dirty="0">
                <a:solidFill>
                  <a:srgbClr val="0D0D0D"/>
                </a:solidFill>
                <a:effectLst/>
                <a:latin typeface="Times New Roman" panose="02020603050405020304" pitchFamily="18" charset="0"/>
                <a:cs typeface="Times New Roman" panose="02020603050405020304" pitchFamily="18" charset="0"/>
              </a:rPr>
              <a:t>Mental health conditions like anxiety disorders or depression can </a:t>
            </a:r>
            <a:r>
              <a:rPr lang="en-US" b="0" i="0"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co-occur</a:t>
            </a:r>
            <a:r>
              <a:rPr lang="en-US" b="0" i="0" dirty="0">
                <a:solidFill>
                  <a:srgbClr val="0D0D0D"/>
                </a:solidFill>
                <a:effectLst/>
                <a:latin typeface="Times New Roman" panose="02020603050405020304" pitchFamily="18" charset="0"/>
                <a:cs typeface="Times New Roman" panose="02020603050405020304" pitchFamily="18" charset="0"/>
              </a:rPr>
              <a:t> with physical illnesses, exacerbating the overall health burden</a:t>
            </a:r>
          </a:p>
          <a:p>
            <a:endParaRPr lang="en-GB" dirty="0"/>
          </a:p>
        </p:txBody>
      </p:sp>
    </p:spTree>
    <p:extLst>
      <p:ext uri="{BB962C8B-B14F-4D97-AF65-F5344CB8AC3E}">
        <p14:creationId xmlns:p14="http://schemas.microsoft.com/office/powerpoint/2010/main" val="13442598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1D26E8-8FF1-273A-2665-1CE4CBE87A7A}"/>
              </a:ext>
            </a:extLst>
          </p:cNvPr>
          <p:cNvSpPr>
            <a:spLocks noGrp="1"/>
          </p:cNvSpPr>
          <p:nvPr>
            <p:ph type="title"/>
          </p:nvPr>
        </p:nvSpPr>
        <p:spPr/>
        <p:txBody>
          <a:bodyPr/>
          <a:lstStyle/>
          <a:p>
            <a:r>
              <a:rPr lang="en-US" b="0" i="0" dirty="0">
                <a:solidFill>
                  <a:srgbClr val="0D0D0D"/>
                </a:solidFill>
                <a:effectLst/>
                <a:latin typeface="Times New Roman" panose="02020603050405020304" pitchFamily="18" charset="0"/>
                <a:cs typeface="Times New Roman" panose="02020603050405020304" pitchFamily="18" charset="0"/>
              </a:rPr>
              <a:t>Key aspects of illness </a:t>
            </a:r>
            <a:endParaRPr lang="en-GB" dirty="0"/>
          </a:p>
        </p:txBody>
      </p:sp>
      <p:sp>
        <p:nvSpPr>
          <p:cNvPr id="3" name="Content Placeholder 2">
            <a:extLst>
              <a:ext uri="{FF2B5EF4-FFF2-40B4-BE49-F238E27FC236}">
                <a16:creationId xmlns:a16="http://schemas.microsoft.com/office/drawing/2014/main" id="{1927C14D-E474-D527-6F75-7C8879521A6D}"/>
              </a:ext>
            </a:extLst>
          </p:cNvPr>
          <p:cNvSpPr>
            <a:spLocks noGrp="1"/>
          </p:cNvSpPr>
          <p:nvPr>
            <p:ph idx="1"/>
          </p:nvPr>
        </p:nvSpPr>
        <p:spPr/>
        <p:txBody>
          <a:bodyPr>
            <a:normAutofit fontScale="70000" lnSpcReduction="20000"/>
          </a:bodyPr>
          <a:lstStyle/>
          <a:p>
            <a:r>
              <a:rPr lang="en-US" sz="4000" b="1" i="0" dirty="0">
                <a:solidFill>
                  <a:srgbClr val="0D0D0D"/>
                </a:solidFill>
                <a:effectLst/>
                <a:latin typeface="Times New Roman" panose="02020603050405020304" pitchFamily="18" charset="0"/>
                <a:cs typeface="Times New Roman" panose="02020603050405020304" pitchFamily="18" charset="0"/>
              </a:rPr>
              <a:t>Impairment of Functioning:</a:t>
            </a:r>
            <a:r>
              <a:rPr lang="en-US" sz="4000" b="0" i="0" dirty="0">
                <a:solidFill>
                  <a:srgbClr val="0D0D0D"/>
                </a:solidFill>
                <a:effectLst/>
                <a:latin typeface="Times New Roman" panose="02020603050405020304" pitchFamily="18" charset="0"/>
                <a:cs typeface="Times New Roman" panose="02020603050405020304" pitchFamily="18" charset="0"/>
              </a:rPr>
              <a:t> Illness can interfere with a person's ability to carry out daily activities, work, study, or engage in social interactions. The degree of impairment may range from mild to severe, depending on the nature and severity of the illness</a:t>
            </a:r>
          </a:p>
          <a:p>
            <a:pPr marL="0" indent="0">
              <a:buNone/>
            </a:pPr>
            <a:endParaRPr lang="en-US" sz="4000" b="1" i="0" dirty="0">
              <a:solidFill>
                <a:srgbClr val="0D0D0D"/>
              </a:solidFill>
              <a:effectLst/>
              <a:latin typeface="Times New Roman" panose="02020603050405020304" pitchFamily="18" charset="0"/>
              <a:cs typeface="Times New Roman" panose="02020603050405020304" pitchFamily="18" charset="0"/>
            </a:endParaRPr>
          </a:p>
          <a:p>
            <a:r>
              <a:rPr lang="en-US" sz="4000" b="1" i="0" dirty="0">
                <a:solidFill>
                  <a:srgbClr val="0D0D0D"/>
                </a:solidFill>
                <a:effectLst/>
                <a:latin typeface="Times New Roman" panose="02020603050405020304" pitchFamily="18" charset="0"/>
                <a:cs typeface="Times New Roman" panose="02020603050405020304" pitchFamily="18" charset="0"/>
              </a:rPr>
              <a:t>Duration and Chronicity:</a:t>
            </a:r>
            <a:r>
              <a:rPr lang="en-US" sz="4000" b="0" i="0" dirty="0">
                <a:solidFill>
                  <a:srgbClr val="0D0D0D"/>
                </a:solidFill>
                <a:effectLst/>
                <a:latin typeface="Times New Roman" panose="02020603050405020304" pitchFamily="18" charset="0"/>
                <a:cs typeface="Times New Roman" panose="02020603050405020304" pitchFamily="18" charset="0"/>
              </a:rPr>
              <a:t> Illnesses can be acute (develop suddenly and resolve relatively quickly</a:t>
            </a:r>
            <a:r>
              <a:rPr lang="en-US" sz="4000" dirty="0">
                <a:solidFill>
                  <a:srgbClr val="0D0D0D"/>
                </a:solidFill>
                <a:latin typeface="Times New Roman" panose="02020603050405020304" pitchFamily="18" charset="0"/>
                <a:cs typeface="Times New Roman" panose="02020603050405020304" pitchFamily="18" charset="0"/>
              </a:rPr>
              <a:t>)</a:t>
            </a:r>
            <a:r>
              <a:rPr lang="en-US" sz="4000" b="0" i="0" dirty="0">
                <a:solidFill>
                  <a:srgbClr val="0D0D0D"/>
                </a:solidFill>
                <a:effectLst/>
                <a:latin typeface="Times New Roman" panose="02020603050405020304" pitchFamily="18" charset="0"/>
                <a:cs typeface="Times New Roman" panose="02020603050405020304" pitchFamily="18" charset="0"/>
              </a:rPr>
              <a:t>, or chronic (long-term persistence or recurrence</a:t>
            </a:r>
            <a:r>
              <a:rPr lang="en-US" sz="4000" dirty="0">
                <a:solidFill>
                  <a:srgbClr val="0D0D0D"/>
                </a:solidFill>
                <a:latin typeface="Times New Roman" panose="02020603050405020304" pitchFamily="18" charset="0"/>
                <a:cs typeface="Times New Roman" panose="02020603050405020304" pitchFamily="18" charset="0"/>
              </a:rPr>
              <a:t>)</a:t>
            </a:r>
            <a:r>
              <a:rPr lang="en-US" sz="4000" b="0" i="0" dirty="0">
                <a:solidFill>
                  <a:srgbClr val="0D0D0D"/>
                </a:solidFill>
                <a:effectLst/>
                <a:latin typeface="Times New Roman" panose="02020603050405020304" pitchFamily="18" charset="0"/>
                <a:cs typeface="Times New Roman" panose="02020603050405020304" pitchFamily="18" charset="0"/>
              </a:rPr>
              <a:t>. Chronic illnesses often require ongoing management and may have a significant impact on a person's quality of life.</a:t>
            </a:r>
          </a:p>
          <a:p>
            <a:endParaRPr lang="en-US" sz="4000" dirty="0">
              <a:solidFill>
                <a:srgbClr val="0D0D0D"/>
              </a:solidFill>
              <a:latin typeface="Times New Roman" panose="02020603050405020304" pitchFamily="18" charset="0"/>
              <a:cs typeface="Times New Roman" panose="02020603050405020304" pitchFamily="18" charset="0"/>
            </a:endParaRPr>
          </a:p>
          <a:p>
            <a:pPr marL="0" indent="0">
              <a:buNone/>
            </a:pPr>
            <a:br>
              <a:rPr lang="en-US" dirty="0"/>
            </a:br>
            <a:endParaRPr lang="en-US" b="0" i="0" dirty="0">
              <a:solidFill>
                <a:srgbClr val="0D0D0D"/>
              </a:solidFill>
              <a:effectLst/>
              <a:latin typeface="Söhne"/>
            </a:endParaRPr>
          </a:p>
          <a:p>
            <a:endParaRPr lang="en-GB" dirty="0"/>
          </a:p>
        </p:txBody>
      </p:sp>
    </p:spTree>
    <p:extLst>
      <p:ext uri="{BB962C8B-B14F-4D97-AF65-F5344CB8AC3E}">
        <p14:creationId xmlns:p14="http://schemas.microsoft.com/office/powerpoint/2010/main" val="37919266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5AB883-F741-7E3E-D79F-94C0AD26B398}"/>
              </a:ext>
            </a:extLst>
          </p:cNvPr>
          <p:cNvSpPr>
            <a:spLocks noGrp="1"/>
          </p:cNvSpPr>
          <p:nvPr>
            <p:ph type="title"/>
          </p:nvPr>
        </p:nvSpPr>
        <p:spPr/>
        <p:txBody>
          <a:bodyPr/>
          <a:lstStyle/>
          <a:p>
            <a:r>
              <a:rPr lang="en-US" b="0" i="0" dirty="0">
                <a:solidFill>
                  <a:srgbClr val="0D0D0D"/>
                </a:solidFill>
                <a:effectLst/>
                <a:latin typeface="Times New Roman" panose="02020603050405020304" pitchFamily="18" charset="0"/>
                <a:cs typeface="Times New Roman" panose="02020603050405020304" pitchFamily="18" charset="0"/>
              </a:rPr>
              <a:t>Key aspects of illness </a:t>
            </a:r>
            <a:endParaRPr lang="en-GB" dirty="0"/>
          </a:p>
        </p:txBody>
      </p:sp>
      <p:sp>
        <p:nvSpPr>
          <p:cNvPr id="3" name="Content Placeholder 2">
            <a:extLst>
              <a:ext uri="{FF2B5EF4-FFF2-40B4-BE49-F238E27FC236}">
                <a16:creationId xmlns:a16="http://schemas.microsoft.com/office/drawing/2014/main" id="{ACE496A9-E1C4-20EC-EBC9-B51F40B7C2D5}"/>
              </a:ext>
            </a:extLst>
          </p:cNvPr>
          <p:cNvSpPr>
            <a:spLocks noGrp="1"/>
          </p:cNvSpPr>
          <p:nvPr>
            <p:ph idx="1"/>
          </p:nvPr>
        </p:nvSpPr>
        <p:spPr/>
        <p:txBody>
          <a:bodyPr/>
          <a:lstStyle/>
          <a:p>
            <a:r>
              <a:rPr lang="en-US" b="1" i="0" dirty="0">
                <a:solidFill>
                  <a:srgbClr val="0D0D0D"/>
                </a:solidFill>
                <a:effectLst/>
                <a:latin typeface="Times New Roman" panose="02020603050405020304" pitchFamily="18" charset="0"/>
                <a:cs typeface="Times New Roman" panose="02020603050405020304" pitchFamily="18" charset="0"/>
              </a:rPr>
              <a:t>Biopsychosocial Factors:</a:t>
            </a:r>
            <a:r>
              <a:rPr lang="en-US" b="0" i="0" dirty="0">
                <a:solidFill>
                  <a:srgbClr val="0D0D0D"/>
                </a:solidFill>
                <a:effectLst/>
                <a:latin typeface="Times New Roman" panose="02020603050405020304" pitchFamily="18" charset="0"/>
                <a:cs typeface="Times New Roman" panose="02020603050405020304" pitchFamily="18" charset="0"/>
              </a:rPr>
              <a:t> Illness is influenced by a complex interplay of biological, psychological, and social factors. </a:t>
            </a:r>
          </a:p>
          <a:p>
            <a:r>
              <a:rPr lang="en-US" b="0" i="0" dirty="0">
                <a:solidFill>
                  <a:srgbClr val="FF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Biological factors </a:t>
            </a:r>
            <a:r>
              <a:rPr lang="en-US" b="0" i="0" dirty="0">
                <a:solidFill>
                  <a:srgbClr val="0D0D0D"/>
                </a:solidFill>
                <a:effectLst/>
                <a:latin typeface="Times New Roman" panose="02020603050405020304" pitchFamily="18" charset="0"/>
                <a:cs typeface="Times New Roman" panose="02020603050405020304" pitchFamily="18" charset="0"/>
              </a:rPr>
              <a:t>include genetics, underlying health conditions, and physiological processes. </a:t>
            </a:r>
          </a:p>
          <a:p>
            <a:r>
              <a:rPr lang="en-US" b="0" i="0" dirty="0">
                <a:solidFill>
                  <a:schemeClr val="accent5"/>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Psychological factors (</a:t>
            </a:r>
            <a:r>
              <a:rPr lang="en-US" b="0" i="0" dirty="0">
                <a:solidFill>
                  <a:srgbClr val="0D0D0D"/>
                </a:solidFill>
                <a:effectLst/>
                <a:latin typeface="Times New Roman" panose="02020603050405020304" pitchFamily="18" charset="0"/>
                <a:cs typeface="Times New Roman" panose="02020603050405020304" pitchFamily="18" charset="0"/>
              </a:rPr>
              <a:t>stress, coping mechanisms, and attitudes toward illness) can also influence its course. </a:t>
            </a:r>
          </a:p>
          <a:p>
            <a:r>
              <a:rPr lang="en-US" b="0" i="0" dirty="0">
                <a:solidFill>
                  <a:schemeClr val="accent3"/>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Social factors- </a:t>
            </a:r>
            <a:r>
              <a:rPr lang="en-US" b="0" i="0" dirty="0">
                <a:solidFill>
                  <a:srgbClr val="0D0D0D"/>
                </a:solidFill>
                <a:effectLst/>
                <a:latin typeface="Times New Roman" panose="02020603050405020304" pitchFamily="18" charset="0"/>
                <a:cs typeface="Times New Roman" panose="02020603050405020304" pitchFamily="18" charset="0"/>
              </a:rPr>
              <a:t>environmental influences, socioeconomic status, cultural beliefs, and access to healthcare resources.</a:t>
            </a:r>
            <a:br>
              <a:rPr lang="en-US" dirty="0">
                <a:latin typeface="Times New Roman" panose="02020603050405020304" pitchFamily="18" charset="0"/>
                <a:cs typeface="Times New Roman" panose="02020603050405020304" pitchFamily="18" charset="0"/>
              </a:rPr>
            </a:br>
            <a:endParaRPr lang="en-GB"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860099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8AA03C-E784-3833-7F50-15CAC59308C3}"/>
              </a:ext>
            </a:extLst>
          </p:cNvPr>
          <p:cNvSpPr>
            <a:spLocks noGrp="1"/>
          </p:cNvSpPr>
          <p:nvPr>
            <p:ph type="title"/>
          </p:nvPr>
        </p:nvSpPr>
        <p:spPr/>
        <p:txBody>
          <a:bodyPr/>
          <a:lstStyle/>
          <a:p>
            <a:r>
              <a:rPr lang="en-US" b="0" i="0" dirty="0">
                <a:solidFill>
                  <a:srgbClr val="0D0D0D"/>
                </a:solidFill>
                <a:effectLst/>
                <a:latin typeface="Times New Roman" panose="02020603050405020304" pitchFamily="18" charset="0"/>
                <a:cs typeface="Times New Roman" panose="02020603050405020304" pitchFamily="18" charset="0"/>
              </a:rPr>
              <a:t>3.	Statistics on childhood illness prevalence</a:t>
            </a:r>
            <a:endParaRPr lang="en-GB" dirty="0"/>
          </a:p>
        </p:txBody>
      </p:sp>
      <p:sp>
        <p:nvSpPr>
          <p:cNvPr id="3" name="Content Placeholder 2">
            <a:extLst>
              <a:ext uri="{FF2B5EF4-FFF2-40B4-BE49-F238E27FC236}">
                <a16:creationId xmlns:a16="http://schemas.microsoft.com/office/drawing/2014/main" id="{D6CAADDE-A1CC-5DEC-3331-147954107EAD}"/>
              </a:ext>
            </a:extLst>
          </p:cNvPr>
          <p:cNvSpPr>
            <a:spLocks noGrp="1"/>
          </p:cNvSpPr>
          <p:nvPr>
            <p:ph idx="1"/>
          </p:nvPr>
        </p:nvSpPr>
        <p:spPr/>
        <p:txBody>
          <a:bodyPr>
            <a:normAutofit fontScale="85000" lnSpcReduction="20000"/>
          </a:bodyPr>
          <a:lstStyle/>
          <a:p>
            <a:pPr algn="l">
              <a:buFont typeface="+mj-lt"/>
              <a:buAutoNum type="arabicPeriod"/>
            </a:pPr>
            <a:r>
              <a:rPr lang="en-US" b="1" i="0" dirty="0">
                <a:solidFill>
                  <a:srgbClr val="0D0D0D"/>
                </a:solidFill>
                <a:effectLst/>
                <a:latin typeface="Times New Roman" panose="02020603050405020304" pitchFamily="18" charset="0"/>
                <a:cs typeface="Times New Roman" panose="02020603050405020304" pitchFamily="18" charset="0"/>
              </a:rPr>
              <a:t>Respiratory Infections </a:t>
            </a:r>
            <a:r>
              <a:rPr lang="en-US" i="0" dirty="0">
                <a:solidFill>
                  <a:srgbClr val="0D0D0D"/>
                </a:solidFill>
                <a:effectLst/>
                <a:latin typeface="Times New Roman" panose="02020603050405020304" pitchFamily="18" charset="0"/>
                <a:cs typeface="Times New Roman" panose="02020603050405020304" pitchFamily="18" charset="0"/>
              </a:rPr>
              <a:t>(</a:t>
            </a:r>
            <a:r>
              <a:rPr lang="en-US" b="0" i="0" dirty="0">
                <a:solidFill>
                  <a:srgbClr val="0D0D0D"/>
                </a:solidFill>
                <a:effectLst/>
                <a:latin typeface="Times New Roman" panose="02020603050405020304" pitchFamily="18" charset="0"/>
                <a:cs typeface="Times New Roman" panose="02020603050405020304" pitchFamily="18" charset="0"/>
              </a:rPr>
              <a:t>pneumonia and bronchitis…), are among the leading causes of illness and death in children under </a:t>
            </a:r>
            <a:r>
              <a:rPr lang="en-US" b="0" i="0" dirty="0">
                <a:solidFill>
                  <a:schemeClr val="accent2"/>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five years </a:t>
            </a:r>
            <a:r>
              <a:rPr lang="en-US" b="0" i="0" dirty="0">
                <a:solidFill>
                  <a:srgbClr val="0D0D0D"/>
                </a:solidFill>
                <a:effectLst/>
                <a:latin typeface="Times New Roman" panose="02020603050405020304" pitchFamily="18" charset="0"/>
                <a:cs typeface="Times New Roman" panose="02020603050405020304" pitchFamily="18" charset="0"/>
              </a:rPr>
              <a:t>old worldwide. Pneumonia alone accounts for approximately 15% of all deaths in children under five, the majority occurring in low-income countries (WHO)</a:t>
            </a:r>
          </a:p>
          <a:p>
            <a:pPr algn="l">
              <a:buFont typeface="+mj-lt"/>
              <a:buAutoNum type="arabicPeriod"/>
            </a:pPr>
            <a:r>
              <a:rPr lang="en-US" b="1" i="0" dirty="0">
                <a:solidFill>
                  <a:srgbClr val="0D0D0D"/>
                </a:solidFill>
                <a:effectLst/>
                <a:latin typeface="Times New Roman" panose="02020603050405020304" pitchFamily="18" charset="0"/>
                <a:cs typeface="Times New Roman" panose="02020603050405020304" pitchFamily="18" charset="0"/>
              </a:rPr>
              <a:t>Diarrheal Diseases </a:t>
            </a:r>
            <a:r>
              <a:rPr lang="en-US" b="0" i="0" dirty="0">
                <a:solidFill>
                  <a:srgbClr val="0D0D0D"/>
                </a:solidFill>
                <a:effectLst/>
                <a:latin typeface="Times New Roman" panose="02020603050405020304" pitchFamily="18" charset="0"/>
                <a:cs typeface="Times New Roman" panose="02020603050405020304" pitchFamily="18" charset="0"/>
              </a:rPr>
              <a:t>are a significant cause of childhood illness and mortality, particularly in developing countries where access to clean water and sanitation is limited. Globally, diarrhea is responsible for around 8% of all deaths in children under five</a:t>
            </a:r>
          </a:p>
          <a:p>
            <a:pPr algn="l">
              <a:buFont typeface="+mj-lt"/>
              <a:buAutoNum type="arabicPeriod"/>
            </a:pPr>
            <a:r>
              <a:rPr lang="en-US" b="1" i="0" dirty="0">
                <a:solidFill>
                  <a:srgbClr val="0D0D0D"/>
                </a:solidFill>
                <a:effectLst/>
                <a:latin typeface="Times New Roman" panose="02020603050405020304" pitchFamily="18" charset="0"/>
                <a:cs typeface="Times New Roman" panose="02020603050405020304" pitchFamily="18" charset="0"/>
              </a:rPr>
              <a:t>Malaria </a:t>
            </a:r>
            <a:r>
              <a:rPr lang="en-US" b="0" i="0" dirty="0">
                <a:solidFill>
                  <a:srgbClr val="0D0D0D"/>
                </a:solidFill>
                <a:effectLst/>
                <a:latin typeface="Times New Roman" panose="02020603050405020304" pitchFamily="18" charset="0"/>
                <a:cs typeface="Times New Roman" panose="02020603050405020304" pitchFamily="18" charset="0"/>
              </a:rPr>
              <a:t>remains a major public health concern in many parts of the world, especially in sub-Saharan Africa. Children under five are particularly vulnerable to severe malaria, with an estimated 260,000 deaths attributed to the disease each year.</a:t>
            </a:r>
          </a:p>
          <a:p>
            <a:pPr marL="0" indent="0">
              <a:buNone/>
            </a:pPr>
            <a:br>
              <a:rPr lang="en-US" dirty="0"/>
            </a:br>
            <a:endParaRPr lang="en-GB" dirty="0"/>
          </a:p>
        </p:txBody>
      </p:sp>
    </p:spTree>
    <p:extLst>
      <p:ext uri="{BB962C8B-B14F-4D97-AF65-F5344CB8AC3E}">
        <p14:creationId xmlns:p14="http://schemas.microsoft.com/office/powerpoint/2010/main" val="161680660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59</TotalTime>
  <Words>1143</Words>
  <Application>Microsoft Office PowerPoint</Application>
  <PresentationFormat>Widescreen</PresentationFormat>
  <Paragraphs>81</Paragraphs>
  <Slides>19</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19</vt:i4>
      </vt:variant>
    </vt:vector>
  </HeadingPairs>
  <TitlesOfParts>
    <vt:vector size="25" baseType="lpstr">
      <vt:lpstr>Aptos</vt:lpstr>
      <vt:lpstr>Aptos Display</vt:lpstr>
      <vt:lpstr>Arial</vt:lpstr>
      <vt:lpstr>Söhne</vt:lpstr>
      <vt:lpstr>Times New Roman</vt:lpstr>
      <vt:lpstr>Office Theme</vt:lpstr>
      <vt:lpstr>Understanding Illness: A Child and Parent Perspective</vt:lpstr>
      <vt:lpstr>David’s letter</vt:lpstr>
      <vt:lpstr>Understanding Illness</vt:lpstr>
      <vt:lpstr>1. Definition of illness</vt:lpstr>
      <vt:lpstr>Definition of illness</vt:lpstr>
      <vt:lpstr>2. Key aspects of illness </vt:lpstr>
      <vt:lpstr>Key aspects of illness </vt:lpstr>
      <vt:lpstr>Key aspects of illness </vt:lpstr>
      <vt:lpstr>3. Statistics on childhood illness prevalence</vt:lpstr>
      <vt:lpstr>Statistics on childhood illness prevalence</vt:lpstr>
      <vt:lpstr>Don’t forget</vt:lpstr>
      <vt:lpstr>Statistics on childhood mental illness prevalence</vt:lpstr>
      <vt:lpstr>Statistics on childhood mental illness prevalence</vt:lpstr>
      <vt:lpstr>Statistics on childhood mental illness prevalence</vt:lpstr>
      <vt:lpstr>Impact on the Child</vt:lpstr>
      <vt:lpstr>Impact on Parents</vt:lpstr>
      <vt:lpstr>Coping and Support</vt:lpstr>
      <vt:lpstr>Building Resilience</vt:lpstr>
      <vt:lpstr>Conclusion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Understanding Illness: A Child and Parent Perspective</dc:title>
  <dc:creator>Dragana Ignjatovic Ristic</dc:creator>
  <cp:lastModifiedBy>Dragana Ignjatovic Ristic</cp:lastModifiedBy>
  <cp:revision>1</cp:revision>
  <dcterms:created xsi:type="dcterms:W3CDTF">2024-04-08T16:22:06Z</dcterms:created>
  <dcterms:modified xsi:type="dcterms:W3CDTF">2024-04-10T08:08:09Z</dcterms:modified>
</cp:coreProperties>
</file>